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4"/>
    <p:restoredTop sz="92458"/>
  </p:normalViewPr>
  <p:slideViewPr>
    <p:cSldViewPr snapToGrid="0" snapToObjects="1">
      <p:cViewPr varScale="1">
        <p:scale>
          <a:sx n="107" d="100"/>
          <a:sy n="107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8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74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6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54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9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6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08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77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9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CFE0F7-53B4-3349-8061-6D1A1C36624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D10D-5759-0A4F-A124-41B8247B69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4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01" y="930741"/>
            <a:ext cx="11392930" cy="1764957"/>
          </a:xfrm>
        </p:spPr>
        <p:txBody>
          <a:bodyPr/>
          <a:lstStyle/>
          <a:p>
            <a:pPr algn="ctr"/>
            <a:r>
              <a:rPr lang="fr-FR" sz="5400" b="1" dirty="0" smtClean="0"/>
              <a:t>Jeu </a:t>
            </a:r>
            <a:r>
              <a:rPr lang="fr-FR" sz="5400" b="1" dirty="0"/>
              <a:t>de </a:t>
            </a:r>
            <a:r>
              <a:rPr lang="fr-FR" sz="5400" b="1" dirty="0" smtClean="0"/>
              <a:t>rôle: </a:t>
            </a:r>
            <a:br>
              <a:rPr lang="fr-FR" sz="5400" b="1" dirty="0" smtClean="0"/>
            </a:br>
            <a:r>
              <a:rPr lang="fr-FR" sz="5400" b="1" dirty="0" smtClean="0"/>
              <a:t>Chronique </a:t>
            </a:r>
            <a:r>
              <a:rPr lang="fr-FR" sz="5400" b="1" dirty="0"/>
              <a:t>journalistique</a:t>
            </a:r>
            <a:endParaRPr lang="fr-FR" sz="5400" dirty="0"/>
          </a:p>
        </p:txBody>
      </p:sp>
      <p:pic>
        <p:nvPicPr>
          <p:cNvPr id="4" name="Image 3" descr="../Capture%20d’écran%202020-04-21%20à%2016.59.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32" y="3277590"/>
            <a:ext cx="4530955" cy="288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4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4246" y="299621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2388033" cy="6427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smtClean="0"/>
              <a:t>Santé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52057" y="2822835"/>
            <a:ext cx="2520640" cy="642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Education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894019" y="2052918"/>
            <a:ext cx="3207431" cy="642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Société/politique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2090057" y="2822835"/>
            <a:ext cx="344385" cy="41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764109" y="3616502"/>
            <a:ext cx="344385" cy="41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9497734" y="2820099"/>
            <a:ext cx="344385" cy="41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../Capture%20d’écran%202020-04-21%20à%2016.59.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51" y="172485"/>
            <a:ext cx="1638950" cy="980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8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allons mener une discussion afin de répondre à cette question: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634" y="2052918"/>
            <a:ext cx="11186556" cy="419548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Quel bilan peut-on tirer à ce jour de la crise sanitaire liée au Covid-19 ? Chaque chroniqueur autour de cette table peut-il nous expliquer son rôle ? son ressenti ? son action ?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4" name="Image 3" descr="../Capture%20d’écran%202020-04-21%20à%2016.59.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34" y="4037611"/>
            <a:ext cx="3978234" cy="2410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8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cela, chacun d’entre vous va incarner un rôle: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1607" y="2518046"/>
            <a:ext cx="8946541" cy="1671631"/>
          </a:xfrm>
        </p:spPr>
        <p:txBody>
          <a:bodyPr/>
          <a:lstStyle/>
          <a:p>
            <a:r>
              <a:rPr lang="fr-FR" dirty="0" smtClean="0"/>
              <a:t>Un membre de l’OMS( Organisation Mondiale de la Santé) </a:t>
            </a:r>
            <a:endParaRPr lang="fr-FR" dirty="0"/>
          </a:p>
        </p:txBody>
      </p:sp>
      <p:pic>
        <p:nvPicPr>
          <p:cNvPr id="4" name="Image 3" descr="../Capture%20d’écran%202020-04-21%20à%2017.58.4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824944"/>
            <a:ext cx="1425575" cy="13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../Capture%20d’écran%202020-04-21%20à%2017.11.2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279432"/>
            <a:ext cx="9455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../Capture%20d’écran%202020-04-21%20à%2017.48.1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2" y="4952010"/>
            <a:ext cx="946623" cy="17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861607" y="3871731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médecin hospitalier ( urgentiste, réanimateur..)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66506" y="5376792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scientifique ( spécialiste en infectiologie ou virologie)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4995" y="1303850"/>
            <a:ext cx="18984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Rôles Santé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../Capture%20d’écran%202020-04-21%20à%2017.26.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9" y="939053"/>
            <a:ext cx="1474444" cy="185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../Capture%20d’écran%202020-04-21%20à%2017.26.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9" y="3103080"/>
            <a:ext cx="1364197" cy="16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../Capture%20d’écran%202020-04-21%20à%2017.20.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3" y="5195169"/>
            <a:ext cx="947420" cy="14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479124" y="1757368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élève qui a beaucoup </a:t>
            </a:r>
            <a:r>
              <a:rPr lang="fr-FR" smtClean="0"/>
              <a:t>travaillé pendant le confinement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72147" y="3523538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élève qui a beaucoup surfé sur les réseaux sociaux pendant le confinement 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572147" y="5424864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professeur en télétravail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97144" y="1180855"/>
            <a:ext cx="19966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Rôles Ecole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110989" y="1567363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parent  (père, mère/ isolé ou pas/nombre d’enfants/télétravail ou travail à l’extérieur</a:t>
            </a:r>
            <a:r>
              <a:rPr lang="is-IS" dirty="0" smtClean="0"/>
              <a:t>…) </a:t>
            </a:r>
            <a:endParaRPr lang="fr-FR" dirty="0"/>
          </a:p>
        </p:txBody>
      </p:sp>
      <p:pic>
        <p:nvPicPr>
          <p:cNvPr id="5" name="Image 4" descr="../Capture%20d’écran%202020-04-21%20à%2017.29.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" y="992744"/>
            <a:ext cx="1363980" cy="19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../Capture%20d’écran%202020-04-21%20à%2017.19.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0" y="3429000"/>
            <a:ext cx="1497965" cy="164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../Capture%20d’écran%202020-04-21%20à%2017.56.0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5" y="5182791"/>
            <a:ext cx="1322705" cy="1551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110988" y="3511160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journaliste ( Presse écrite ou audiovisuel) 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110987" y="5579243"/>
            <a:ext cx="8946541" cy="167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smtClean="0"/>
              <a:t>Un homme politique ( Président de la République, 1</a:t>
            </a:r>
            <a:r>
              <a:rPr lang="fr-FR" baseline="30000" dirty="0" smtClean="0"/>
              <a:t>er</a:t>
            </a:r>
            <a:r>
              <a:rPr lang="fr-FR" dirty="0" smtClean="0"/>
              <a:t> ministre</a:t>
            </a:r>
            <a:r>
              <a:rPr lang="is-IS" dirty="0" smtClean="0"/>
              <a:t>…)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512135" y="1105698"/>
            <a:ext cx="25175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Rôles Société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2710" y="2076668"/>
            <a:ext cx="8946541" cy="4195481"/>
          </a:xfrm>
        </p:spPr>
        <p:txBody>
          <a:bodyPr/>
          <a:lstStyle/>
          <a:p>
            <a:r>
              <a:rPr lang="fr-FR" dirty="0" smtClean="0"/>
              <a:t>3 médiateurs ( Distribution de la parole, questions</a:t>
            </a:r>
            <a:r>
              <a:rPr lang="is-IS" dirty="0" smtClean="0"/>
              <a:t>…)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1853248"/>
            <a:ext cx="1548718" cy="3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des rôles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717595"/>
              </p:ext>
            </p:extLst>
          </p:nvPr>
        </p:nvGraphicFramePr>
        <p:xfrm>
          <a:off x="1257692" y="1436916"/>
          <a:ext cx="8947150" cy="468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716"/>
                <a:gridCol w="4433434"/>
              </a:tblGrid>
              <a:tr h="4255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Rôle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 des élèves</a:t>
                      </a:r>
                      <a:endParaRPr lang="fr-FR" dirty="0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Membre de l’OMS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Médecin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Scientifique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Elève</a:t>
                      </a:r>
                      <a:r>
                        <a:rPr lang="fr-FR" baseline="0" dirty="0" smtClean="0"/>
                        <a:t> travaillant beaucoup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Elève surfant</a:t>
                      </a:r>
                      <a:r>
                        <a:rPr lang="fr-FR" baseline="0" dirty="0" smtClean="0"/>
                        <a:t> beaucoup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Professeur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Parent d’élève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Journaliste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Homme politique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r>
                        <a:rPr lang="fr-FR" dirty="0" smtClean="0"/>
                        <a:t>Médiateurs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partie: Travailler son rôle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37623" cy="4195481"/>
          </a:xfrm>
        </p:spPr>
        <p:txBody>
          <a:bodyPr/>
          <a:lstStyle/>
          <a:p>
            <a:r>
              <a:rPr lang="fr-FR" dirty="0" smtClean="0"/>
              <a:t>A l’aide du tableau distribué ( Tableau contenant tous les rôles et accès aux ressources) , travaillez votre rôle. </a:t>
            </a:r>
          </a:p>
          <a:p>
            <a:r>
              <a:rPr lang="fr-FR" dirty="0" smtClean="0"/>
              <a:t>Pour cela, aidez-vous de la 2</a:t>
            </a:r>
            <a:r>
              <a:rPr lang="fr-FR" baseline="30000" dirty="0" smtClean="0"/>
              <a:t>ème</a:t>
            </a:r>
            <a:r>
              <a:rPr lang="fr-FR" dirty="0" smtClean="0"/>
              <a:t> colonne du tableau ( définissez votre rôle, quel est votre ressenti, votre expérience </a:t>
            </a:r>
            <a:r>
              <a:rPr lang="is-IS" dirty="0" smtClean="0"/>
              <a:t>…)</a:t>
            </a:r>
          </a:p>
          <a:p>
            <a:r>
              <a:rPr lang="is-IS" dirty="0" smtClean="0"/>
              <a:t>Consulez les ressources fournies dans la 3eme colonne ( partez de là, mais vous pouvez ensuite mener, sans vous perdre, vos propres recherches) </a:t>
            </a:r>
          </a:p>
          <a:p>
            <a:r>
              <a:rPr lang="is-IS" dirty="0" smtClean="0"/>
              <a:t>Constitutez vous une fiche avec prises de notes et indication de vos sources.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6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421" y="209680"/>
            <a:ext cx="9404723" cy="1400530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partie: Discussion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94" y="1535915"/>
            <a:ext cx="4398302" cy="3893361"/>
          </a:xfrm>
          <a:ln>
            <a:solidFill>
              <a:srgbClr val="FFFF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5" b="89809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46" y="1796289"/>
            <a:ext cx="1200442" cy="914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12800" y="3383927"/>
            <a:ext cx="41444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Merci de respecter la distance d’au moins un mètre entre vous !  </a:t>
            </a:r>
            <a:endParaRPr lang="fr-FR" dirty="0"/>
          </a:p>
        </p:txBody>
      </p:sp>
      <p:pic>
        <p:nvPicPr>
          <p:cNvPr id="10" name="Image 9" descr="../Capture%20d’écran%202020-04-21%20à%2017.58.41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7" y="1152983"/>
            <a:ext cx="843516" cy="82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../Capture%20d’écran%202020-04-21%20à%2017.11.27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1" y="1977192"/>
            <a:ext cx="54750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../Capture%20d’écran%202020-04-21%20à%2017.48.15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" y="2893253"/>
            <a:ext cx="696910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Espace réservé du contenu 3" descr="../Capture%20d’écran%202020-04-21%20à%2017.26.27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" y="4264106"/>
            <a:ext cx="696910" cy="88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../Capture%20d’écran%202020-04-21%20à%2017.26.0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2" y="5277835"/>
            <a:ext cx="602458" cy="86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../Capture%20d’écran%202020-04-21%20à%2017.20.16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77" y="1165555"/>
            <a:ext cx="643377" cy="9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../Capture%20d’écran%202020-04-21%20à%2017.29.04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47" y="2153279"/>
            <a:ext cx="803240" cy="111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../Capture%20d’écran%202020-04-21%20à%2017.19.11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53" y="3332684"/>
            <a:ext cx="976464" cy="110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../Capture%20d’écran%202020-04-21%20à%2017.56.05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7" y="4329142"/>
            <a:ext cx="753940" cy="83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4" y="5167928"/>
            <a:ext cx="712222" cy="119775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57" y="1537803"/>
            <a:ext cx="2666317" cy="17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283</Words>
  <Application>Microsoft Macintosh PowerPoint</Application>
  <PresentationFormat>Grand écran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Arial</vt:lpstr>
      <vt:lpstr>Ion</vt:lpstr>
      <vt:lpstr>Jeu de rôle:  Chronique journalistique</vt:lpstr>
      <vt:lpstr>Nous allons mener une discussion afin de répondre à cette question: </vt:lpstr>
      <vt:lpstr>Pour cela, chacun d’entre vous va incarner un rôle: </vt:lpstr>
      <vt:lpstr>Présentation PowerPoint</vt:lpstr>
      <vt:lpstr>Présentation PowerPoint</vt:lpstr>
      <vt:lpstr>Présentation PowerPoint</vt:lpstr>
      <vt:lpstr>Choix des rôles</vt:lpstr>
      <vt:lpstr>1ère partie: Travailler son rôle</vt:lpstr>
      <vt:lpstr>2ème partie: Discussion</vt:lpstr>
      <vt:lpstr>Synthèse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de rôle:  chronique journalistique</dc:title>
  <dc:creator>Laurie Lavogez</dc:creator>
  <cp:lastModifiedBy>Laurie Lavogez</cp:lastModifiedBy>
  <cp:revision>7</cp:revision>
  <dcterms:created xsi:type="dcterms:W3CDTF">2020-04-22T10:04:15Z</dcterms:created>
  <dcterms:modified xsi:type="dcterms:W3CDTF">2020-04-22T10:45:40Z</dcterms:modified>
</cp:coreProperties>
</file>