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70" r:id="rId4"/>
    <p:sldId id="276" r:id="rId5"/>
    <p:sldId id="263" r:id="rId6"/>
    <p:sldId id="264" r:id="rId7"/>
    <p:sldId id="269" r:id="rId8"/>
    <p:sldId id="273" r:id="rId9"/>
    <p:sldId id="268" r:id="rId10"/>
    <p:sldId id="274" r:id="rId11"/>
    <p:sldId id="27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83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C2B243-4D8C-414A-A998-646EDC7954E3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782C508B-3AD5-48C5-8ED1-9B2B08018EE0}">
      <dgm:prSet phldrT="[Texte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gm:t>
    </dgm:pt>
    <dgm:pt modelId="{9FA02A6C-89AE-4221-A6F7-6B8C67F79864}" type="parTrans" cxnId="{22CD7694-D00C-49DA-83E0-A5B0D8C8B3A7}">
      <dgm:prSet/>
      <dgm:spPr/>
      <dgm:t>
        <a:bodyPr/>
        <a:lstStyle/>
        <a:p>
          <a:endParaRPr lang="fr-FR"/>
        </a:p>
      </dgm:t>
    </dgm:pt>
    <dgm:pt modelId="{3B150322-B6D1-4933-BFD0-CC430B0E298A}" type="sibTrans" cxnId="{22CD7694-D00C-49DA-83E0-A5B0D8C8B3A7}">
      <dgm:prSet/>
      <dgm:spPr/>
      <dgm:t>
        <a:bodyPr/>
        <a:lstStyle/>
        <a:p>
          <a:endParaRPr lang="fr-FR"/>
        </a:p>
      </dgm:t>
    </dgm:pt>
    <dgm:pt modelId="{5F87AE3E-50A0-491C-8E24-475D4A51F4F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54DA5DF-E0D4-4229-8038-2A10FC8B7B8E}" type="parTrans" cxnId="{E82231C2-1B8A-455A-8F67-31BA86320F3D}">
      <dgm:prSet/>
      <dgm:spPr/>
      <dgm:t>
        <a:bodyPr/>
        <a:lstStyle/>
        <a:p>
          <a:endParaRPr lang="fr-FR"/>
        </a:p>
      </dgm:t>
    </dgm:pt>
    <dgm:pt modelId="{1EEFF8BB-B59D-41AD-858E-8670A3DD5769}" type="sibTrans" cxnId="{E82231C2-1B8A-455A-8F67-31BA86320F3D}">
      <dgm:prSet/>
      <dgm:spPr/>
      <dgm:t>
        <a:bodyPr/>
        <a:lstStyle/>
        <a:p>
          <a:endParaRPr lang="fr-FR"/>
        </a:p>
      </dgm:t>
    </dgm:pt>
    <dgm:pt modelId="{D80F3A38-E8BA-4409-9BF5-B95132607477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000" b="1" u="none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D348C94-8B1B-43EA-A2BB-2CB69D21F504}" type="parTrans" cxnId="{DA3A688A-DEE4-416D-863F-66D7F3287977}">
      <dgm:prSet/>
      <dgm:spPr/>
      <dgm:t>
        <a:bodyPr/>
        <a:lstStyle/>
        <a:p>
          <a:endParaRPr lang="fr-FR"/>
        </a:p>
      </dgm:t>
    </dgm:pt>
    <dgm:pt modelId="{82738304-1174-4848-A22F-D97A2773093E}" type="sibTrans" cxnId="{DA3A688A-DEE4-416D-863F-66D7F3287977}">
      <dgm:prSet/>
      <dgm:spPr/>
      <dgm:t>
        <a:bodyPr/>
        <a:lstStyle/>
        <a:p>
          <a:endParaRPr lang="fr-FR"/>
        </a:p>
      </dgm:t>
    </dgm:pt>
    <dgm:pt modelId="{0AF76FC3-8E0A-4BC1-9953-F75AA94605F3}" type="pres">
      <dgm:prSet presAssocID="{ACC2B243-4D8C-414A-A998-646EDC7954E3}" presName="CompostProcess" presStyleCnt="0">
        <dgm:presLayoutVars>
          <dgm:dir/>
          <dgm:resizeHandles val="exact"/>
        </dgm:presLayoutVars>
      </dgm:prSet>
      <dgm:spPr/>
    </dgm:pt>
    <dgm:pt modelId="{F5A1CA38-4EF5-4FBF-B957-3A2133F3EF32}" type="pres">
      <dgm:prSet presAssocID="{ACC2B243-4D8C-414A-A998-646EDC7954E3}" presName="arrow" presStyleLbl="bgShp" presStyleIdx="0" presStyleCnt="1" custScaleX="103516" custLinFactNeighborX="-1340" custLinFactNeighborY="27000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gm:spPr>
    </dgm:pt>
    <dgm:pt modelId="{52DE3189-1D93-47ED-A773-7E3D75696AF5}" type="pres">
      <dgm:prSet presAssocID="{ACC2B243-4D8C-414A-A998-646EDC7954E3}" presName="linearProcess" presStyleCnt="0"/>
      <dgm:spPr/>
    </dgm:pt>
    <dgm:pt modelId="{75E9DEE0-16C3-486B-AC70-3D51F08C629A}" type="pres">
      <dgm:prSet presAssocID="{782C508B-3AD5-48C5-8ED1-9B2B08018EE0}" presName="textNode" presStyleLbl="node1" presStyleIdx="0" presStyleCnt="3" custScaleX="45298" custScaleY="92828" custLinFactNeighborX="-73838" custLinFactNeighborY="-110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A0FA9480-B5FC-48DC-9A7D-F4D412DD3B4B}" type="pres">
      <dgm:prSet presAssocID="{3B150322-B6D1-4933-BFD0-CC430B0E298A}" presName="sibTrans" presStyleCnt="0"/>
      <dgm:spPr/>
    </dgm:pt>
    <dgm:pt modelId="{9D056224-62A9-4B36-A17D-87C56D0A92B9}" type="pres">
      <dgm:prSet presAssocID="{D80F3A38-E8BA-4409-9BF5-B95132607477}" presName="textNode" presStyleLbl="node1" presStyleIdx="1" presStyleCnt="3" custScaleX="119736" custScaleY="102612" custLinFactNeighborX="-69765" custLinFactNeighborY="-61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B77D48-ABB4-4DA7-9A55-C89D935D92CF}" type="pres">
      <dgm:prSet presAssocID="{82738304-1174-4848-A22F-D97A2773093E}" presName="sibTrans" presStyleCnt="0"/>
      <dgm:spPr/>
    </dgm:pt>
    <dgm:pt modelId="{AF7AAA6D-AE11-4405-85CE-CEE332D9E6E7}" type="pres">
      <dgm:prSet presAssocID="{5F87AE3E-50A0-491C-8E24-475D4A51F4FB}" presName="textNode" presStyleLbl="node1" presStyleIdx="2" presStyleCnt="3" custScaleX="82862" custScaleY="98680" custLinFactNeighborX="-47547" custLinFactNeighborY="-816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</dgm:ptLst>
  <dgm:cxnLst>
    <dgm:cxn modelId="{877BAF3B-843E-4513-B212-25701010600A}" type="presOf" srcId="{ACC2B243-4D8C-414A-A998-646EDC7954E3}" destId="{0AF76FC3-8E0A-4BC1-9953-F75AA94605F3}" srcOrd="0" destOrd="0" presId="urn:microsoft.com/office/officeart/2005/8/layout/hProcess9"/>
    <dgm:cxn modelId="{DA3A688A-DEE4-416D-863F-66D7F3287977}" srcId="{ACC2B243-4D8C-414A-A998-646EDC7954E3}" destId="{D80F3A38-E8BA-4409-9BF5-B95132607477}" srcOrd="1" destOrd="0" parTransId="{0D348C94-8B1B-43EA-A2BB-2CB69D21F504}" sibTransId="{82738304-1174-4848-A22F-D97A2773093E}"/>
    <dgm:cxn modelId="{E82231C2-1B8A-455A-8F67-31BA86320F3D}" srcId="{ACC2B243-4D8C-414A-A998-646EDC7954E3}" destId="{5F87AE3E-50A0-491C-8E24-475D4A51F4FB}" srcOrd="2" destOrd="0" parTransId="{554DA5DF-E0D4-4229-8038-2A10FC8B7B8E}" sibTransId="{1EEFF8BB-B59D-41AD-858E-8670A3DD5769}"/>
    <dgm:cxn modelId="{702840EE-3EA3-4062-B064-5E96548FBDC0}" type="presOf" srcId="{782C508B-3AD5-48C5-8ED1-9B2B08018EE0}" destId="{75E9DEE0-16C3-486B-AC70-3D51F08C629A}" srcOrd="0" destOrd="0" presId="urn:microsoft.com/office/officeart/2005/8/layout/hProcess9"/>
    <dgm:cxn modelId="{C95AC1C6-D8D6-4D68-BA95-2FB50DE7897E}" type="presOf" srcId="{5F87AE3E-50A0-491C-8E24-475D4A51F4FB}" destId="{AF7AAA6D-AE11-4405-85CE-CEE332D9E6E7}" srcOrd="0" destOrd="0" presId="urn:microsoft.com/office/officeart/2005/8/layout/hProcess9"/>
    <dgm:cxn modelId="{58ED87D6-C7B8-4956-8CAE-D5C367140FDA}" type="presOf" srcId="{D80F3A38-E8BA-4409-9BF5-B95132607477}" destId="{9D056224-62A9-4B36-A17D-87C56D0A92B9}" srcOrd="0" destOrd="0" presId="urn:microsoft.com/office/officeart/2005/8/layout/hProcess9"/>
    <dgm:cxn modelId="{22CD7694-D00C-49DA-83E0-A5B0D8C8B3A7}" srcId="{ACC2B243-4D8C-414A-A998-646EDC7954E3}" destId="{782C508B-3AD5-48C5-8ED1-9B2B08018EE0}" srcOrd="0" destOrd="0" parTransId="{9FA02A6C-89AE-4221-A6F7-6B8C67F79864}" sibTransId="{3B150322-B6D1-4933-BFD0-CC430B0E298A}"/>
    <dgm:cxn modelId="{AE47E46B-856A-4F90-960E-91F016D60E6D}" type="presParOf" srcId="{0AF76FC3-8E0A-4BC1-9953-F75AA94605F3}" destId="{F5A1CA38-4EF5-4FBF-B957-3A2133F3EF32}" srcOrd="0" destOrd="0" presId="urn:microsoft.com/office/officeart/2005/8/layout/hProcess9"/>
    <dgm:cxn modelId="{7EB0EFC1-55DC-4CF4-8608-8E12C8CB9587}" type="presParOf" srcId="{0AF76FC3-8E0A-4BC1-9953-F75AA94605F3}" destId="{52DE3189-1D93-47ED-A773-7E3D75696AF5}" srcOrd="1" destOrd="0" presId="urn:microsoft.com/office/officeart/2005/8/layout/hProcess9"/>
    <dgm:cxn modelId="{D2E97441-1EA2-4954-94EA-0138C1F36B6B}" type="presParOf" srcId="{52DE3189-1D93-47ED-A773-7E3D75696AF5}" destId="{75E9DEE0-16C3-486B-AC70-3D51F08C629A}" srcOrd="0" destOrd="0" presId="urn:microsoft.com/office/officeart/2005/8/layout/hProcess9"/>
    <dgm:cxn modelId="{FB13C341-2060-4F3C-8132-05205DDACD21}" type="presParOf" srcId="{52DE3189-1D93-47ED-A773-7E3D75696AF5}" destId="{A0FA9480-B5FC-48DC-9A7D-F4D412DD3B4B}" srcOrd="1" destOrd="0" presId="urn:microsoft.com/office/officeart/2005/8/layout/hProcess9"/>
    <dgm:cxn modelId="{F4538283-346B-48D6-89F1-5C56E49C40ED}" type="presParOf" srcId="{52DE3189-1D93-47ED-A773-7E3D75696AF5}" destId="{9D056224-62A9-4B36-A17D-87C56D0A92B9}" srcOrd="2" destOrd="0" presId="urn:microsoft.com/office/officeart/2005/8/layout/hProcess9"/>
    <dgm:cxn modelId="{8756972C-89EF-4076-A4E7-D76F4AFA5A13}" type="presParOf" srcId="{52DE3189-1D93-47ED-A773-7E3D75696AF5}" destId="{E4B77D48-ABB4-4DA7-9A55-C89D935D92CF}" srcOrd="3" destOrd="0" presId="urn:microsoft.com/office/officeart/2005/8/layout/hProcess9"/>
    <dgm:cxn modelId="{9413F595-8862-4C39-BA2D-C5F569E55940}" type="presParOf" srcId="{52DE3189-1D93-47ED-A773-7E3D75696AF5}" destId="{AF7AAA6D-AE11-4405-85CE-CEE332D9E6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C2B243-4D8C-414A-A998-646EDC7954E3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782C508B-3AD5-48C5-8ED1-9B2B08018EE0}">
      <dgm:prSet phldrT="[Texte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gm:t>
    </dgm:pt>
    <dgm:pt modelId="{9FA02A6C-89AE-4221-A6F7-6B8C67F79864}" type="parTrans" cxnId="{22CD7694-D00C-49DA-83E0-A5B0D8C8B3A7}">
      <dgm:prSet/>
      <dgm:spPr/>
      <dgm:t>
        <a:bodyPr/>
        <a:lstStyle/>
        <a:p>
          <a:endParaRPr lang="fr-FR"/>
        </a:p>
      </dgm:t>
    </dgm:pt>
    <dgm:pt modelId="{3B150322-B6D1-4933-BFD0-CC430B0E298A}" type="sibTrans" cxnId="{22CD7694-D00C-49DA-83E0-A5B0D8C8B3A7}">
      <dgm:prSet/>
      <dgm:spPr/>
      <dgm:t>
        <a:bodyPr/>
        <a:lstStyle/>
        <a:p>
          <a:endParaRPr lang="fr-FR"/>
        </a:p>
      </dgm:t>
    </dgm:pt>
    <dgm:pt modelId="{5F87AE3E-50A0-491C-8E24-475D4A51F4F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54DA5DF-E0D4-4229-8038-2A10FC8B7B8E}" type="parTrans" cxnId="{E82231C2-1B8A-455A-8F67-31BA86320F3D}">
      <dgm:prSet/>
      <dgm:spPr/>
      <dgm:t>
        <a:bodyPr/>
        <a:lstStyle/>
        <a:p>
          <a:endParaRPr lang="fr-FR"/>
        </a:p>
      </dgm:t>
    </dgm:pt>
    <dgm:pt modelId="{1EEFF8BB-B59D-41AD-858E-8670A3DD5769}" type="sibTrans" cxnId="{E82231C2-1B8A-455A-8F67-31BA86320F3D}">
      <dgm:prSet/>
      <dgm:spPr/>
      <dgm:t>
        <a:bodyPr/>
        <a:lstStyle/>
        <a:p>
          <a:endParaRPr lang="fr-FR"/>
        </a:p>
      </dgm:t>
    </dgm:pt>
    <dgm:pt modelId="{D80F3A38-E8BA-4409-9BF5-B95132607477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000" b="1" u="none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D348C94-8B1B-43EA-A2BB-2CB69D21F504}" type="parTrans" cxnId="{DA3A688A-DEE4-416D-863F-66D7F3287977}">
      <dgm:prSet/>
      <dgm:spPr/>
      <dgm:t>
        <a:bodyPr/>
        <a:lstStyle/>
        <a:p>
          <a:endParaRPr lang="fr-FR"/>
        </a:p>
      </dgm:t>
    </dgm:pt>
    <dgm:pt modelId="{82738304-1174-4848-A22F-D97A2773093E}" type="sibTrans" cxnId="{DA3A688A-DEE4-416D-863F-66D7F3287977}">
      <dgm:prSet/>
      <dgm:spPr/>
      <dgm:t>
        <a:bodyPr/>
        <a:lstStyle/>
        <a:p>
          <a:endParaRPr lang="fr-FR"/>
        </a:p>
      </dgm:t>
    </dgm:pt>
    <dgm:pt modelId="{0AF76FC3-8E0A-4BC1-9953-F75AA94605F3}" type="pres">
      <dgm:prSet presAssocID="{ACC2B243-4D8C-414A-A998-646EDC7954E3}" presName="CompostProcess" presStyleCnt="0">
        <dgm:presLayoutVars>
          <dgm:dir/>
          <dgm:resizeHandles val="exact"/>
        </dgm:presLayoutVars>
      </dgm:prSet>
      <dgm:spPr/>
    </dgm:pt>
    <dgm:pt modelId="{F5A1CA38-4EF5-4FBF-B957-3A2133F3EF32}" type="pres">
      <dgm:prSet presAssocID="{ACC2B243-4D8C-414A-A998-646EDC7954E3}" presName="arrow" presStyleLbl="bgShp" presStyleIdx="0" presStyleCnt="1" custScaleX="103516" custLinFactNeighborX="-1340" custLinFactNeighborY="27000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gm:spPr>
    </dgm:pt>
    <dgm:pt modelId="{52DE3189-1D93-47ED-A773-7E3D75696AF5}" type="pres">
      <dgm:prSet presAssocID="{ACC2B243-4D8C-414A-A998-646EDC7954E3}" presName="linearProcess" presStyleCnt="0"/>
      <dgm:spPr/>
    </dgm:pt>
    <dgm:pt modelId="{75E9DEE0-16C3-486B-AC70-3D51F08C629A}" type="pres">
      <dgm:prSet presAssocID="{782C508B-3AD5-48C5-8ED1-9B2B08018EE0}" presName="textNode" presStyleLbl="node1" presStyleIdx="0" presStyleCnt="3" custScaleX="45298" custScaleY="92828" custLinFactNeighborX="-73838" custLinFactNeighborY="-110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A0FA9480-B5FC-48DC-9A7D-F4D412DD3B4B}" type="pres">
      <dgm:prSet presAssocID="{3B150322-B6D1-4933-BFD0-CC430B0E298A}" presName="sibTrans" presStyleCnt="0"/>
      <dgm:spPr/>
    </dgm:pt>
    <dgm:pt modelId="{9D056224-62A9-4B36-A17D-87C56D0A92B9}" type="pres">
      <dgm:prSet presAssocID="{D80F3A38-E8BA-4409-9BF5-B95132607477}" presName="textNode" presStyleLbl="node1" presStyleIdx="1" presStyleCnt="3" custScaleX="119736" custScaleY="102612" custLinFactNeighborX="-69765" custLinFactNeighborY="-61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B77D48-ABB4-4DA7-9A55-C89D935D92CF}" type="pres">
      <dgm:prSet presAssocID="{82738304-1174-4848-A22F-D97A2773093E}" presName="sibTrans" presStyleCnt="0"/>
      <dgm:spPr/>
    </dgm:pt>
    <dgm:pt modelId="{AF7AAA6D-AE11-4405-85CE-CEE332D9E6E7}" type="pres">
      <dgm:prSet presAssocID="{5F87AE3E-50A0-491C-8E24-475D4A51F4FB}" presName="textNode" presStyleLbl="node1" presStyleIdx="2" presStyleCnt="3" custScaleX="82862" custScaleY="98680" custLinFactNeighborX="-47547" custLinFactNeighborY="-816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</dgm:ptLst>
  <dgm:cxnLst>
    <dgm:cxn modelId="{DA3A688A-DEE4-416D-863F-66D7F3287977}" srcId="{ACC2B243-4D8C-414A-A998-646EDC7954E3}" destId="{D80F3A38-E8BA-4409-9BF5-B95132607477}" srcOrd="1" destOrd="0" parTransId="{0D348C94-8B1B-43EA-A2BB-2CB69D21F504}" sibTransId="{82738304-1174-4848-A22F-D97A2773093E}"/>
    <dgm:cxn modelId="{95714A0A-8E41-450A-91B7-84D28D708AB9}" type="presOf" srcId="{5F87AE3E-50A0-491C-8E24-475D4A51F4FB}" destId="{AF7AAA6D-AE11-4405-85CE-CEE332D9E6E7}" srcOrd="0" destOrd="0" presId="urn:microsoft.com/office/officeart/2005/8/layout/hProcess9"/>
    <dgm:cxn modelId="{A33AED94-40AC-435C-8CE3-65E7B1E300C7}" type="presOf" srcId="{782C508B-3AD5-48C5-8ED1-9B2B08018EE0}" destId="{75E9DEE0-16C3-486B-AC70-3D51F08C629A}" srcOrd="0" destOrd="0" presId="urn:microsoft.com/office/officeart/2005/8/layout/hProcess9"/>
    <dgm:cxn modelId="{37B47012-B39D-42A9-B88E-BAD8BEB487E3}" type="presOf" srcId="{D80F3A38-E8BA-4409-9BF5-B95132607477}" destId="{9D056224-62A9-4B36-A17D-87C56D0A92B9}" srcOrd="0" destOrd="0" presId="urn:microsoft.com/office/officeart/2005/8/layout/hProcess9"/>
    <dgm:cxn modelId="{E82231C2-1B8A-455A-8F67-31BA86320F3D}" srcId="{ACC2B243-4D8C-414A-A998-646EDC7954E3}" destId="{5F87AE3E-50A0-491C-8E24-475D4A51F4FB}" srcOrd="2" destOrd="0" parTransId="{554DA5DF-E0D4-4229-8038-2A10FC8B7B8E}" sibTransId="{1EEFF8BB-B59D-41AD-858E-8670A3DD5769}"/>
    <dgm:cxn modelId="{0FA84E5F-40E6-4591-8A7F-9A9DC0673820}" type="presOf" srcId="{ACC2B243-4D8C-414A-A998-646EDC7954E3}" destId="{0AF76FC3-8E0A-4BC1-9953-F75AA94605F3}" srcOrd="0" destOrd="0" presId="urn:microsoft.com/office/officeart/2005/8/layout/hProcess9"/>
    <dgm:cxn modelId="{22CD7694-D00C-49DA-83E0-A5B0D8C8B3A7}" srcId="{ACC2B243-4D8C-414A-A998-646EDC7954E3}" destId="{782C508B-3AD5-48C5-8ED1-9B2B08018EE0}" srcOrd="0" destOrd="0" parTransId="{9FA02A6C-89AE-4221-A6F7-6B8C67F79864}" sibTransId="{3B150322-B6D1-4933-BFD0-CC430B0E298A}"/>
    <dgm:cxn modelId="{6301086D-E728-497B-B792-FEA17F1E2060}" type="presParOf" srcId="{0AF76FC3-8E0A-4BC1-9953-F75AA94605F3}" destId="{F5A1CA38-4EF5-4FBF-B957-3A2133F3EF32}" srcOrd="0" destOrd="0" presId="urn:microsoft.com/office/officeart/2005/8/layout/hProcess9"/>
    <dgm:cxn modelId="{3E79951C-548E-4721-A731-3C2EDFF85D43}" type="presParOf" srcId="{0AF76FC3-8E0A-4BC1-9953-F75AA94605F3}" destId="{52DE3189-1D93-47ED-A773-7E3D75696AF5}" srcOrd="1" destOrd="0" presId="urn:microsoft.com/office/officeart/2005/8/layout/hProcess9"/>
    <dgm:cxn modelId="{96ED5784-8390-4684-8B81-EE35C1215955}" type="presParOf" srcId="{52DE3189-1D93-47ED-A773-7E3D75696AF5}" destId="{75E9DEE0-16C3-486B-AC70-3D51F08C629A}" srcOrd="0" destOrd="0" presId="urn:microsoft.com/office/officeart/2005/8/layout/hProcess9"/>
    <dgm:cxn modelId="{5D242831-FA9F-4D2A-BB0A-A2BD5C67711C}" type="presParOf" srcId="{52DE3189-1D93-47ED-A773-7E3D75696AF5}" destId="{A0FA9480-B5FC-48DC-9A7D-F4D412DD3B4B}" srcOrd="1" destOrd="0" presId="urn:microsoft.com/office/officeart/2005/8/layout/hProcess9"/>
    <dgm:cxn modelId="{05053915-32DF-4B65-809D-93657E367A37}" type="presParOf" srcId="{52DE3189-1D93-47ED-A773-7E3D75696AF5}" destId="{9D056224-62A9-4B36-A17D-87C56D0A92B9}" srcOrd="2" destOrd="0" presId="urn:microsoft.com/office/officeart/2005/8/layout/hProcess9"/>
    <dgm:cxn modelId="{5195BB44-9284-4B4D-BB18-8310AA63FEF3}" type="presParOf" srcId="{52DE3189-1D93-47ED-A773-7E3D75696AF5}" destId="{E4B77D48-ABB4-4DA7-9A55-C89D935D92CF}" srcOrd="3" destOrd="0" presId="urn:microsoft.com/office/officeart/2005/8/layout/hProcess9"/>
    <dgm:cxn modelId="{FE0E3559-03E5-4575-8306-5F72DE7617A0}" type="presParOf" srcId="{52DE3189-1D93-47ED-A773-7E3D75696AF5}" destId="{AF7AAA6D-AE11-4405-85CE-CEE332D9E6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C2B243-4D8C-414A-A998-646EDC7954E3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782C508B-3AD5-48C5-8ED1-9B2B08018EE0}">
      <dgm:prSet phldrT="[Texte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gm:t>
    </dgm:pt>
    <dgm:pt modelId="{9FA02A6C-89AE-4221-A6F7-6B8C67F79864}" type="parTrans" cxnId="{22CD7694-D00C-49DA-83E0-A5B0D8C8B3A7}">
      <dgm:prSet/>
      <dgm:spPr/>
      <dgm:t>
        <a:bodyPr/>
        <a:lstStyle/>
        <a:p>
          <a:endParaRPr lang="fr-FR"/>
        </a:p>
      </dgm:t>
    </dgm:pt>
    <dgm:pt modelId="{3B150322-B6D1-4933-BFD0-CC430B0E298A}" type="sibTrans" cxnId="{22CD7694-D00C-49DA-83E0-A5B0D8C8B3A7}">
      <dgm:prSet/>
      <dgm:spPr/>
      <dgm:t>
        <a:bodyPr/>
        <a:lstStyle/>
        <a:p>
          <a:endParaRPr lang="fr-FR"/>
        </a:p>
      </dgm:t>
    </dgm:pt>
    <dgm:pt modelId="{5F87AE3E-50A0-491C-8E24-475D4A51F4F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54DA5DF-E0D4-4229-8038-2A10FC8B7B8E}" type="parTrans" cxnId="{E82231C2-1B8A-455A-8F67-31BA86320F3D}">
      <dgm:prSet/>
      <dgm:spPr/>
      <dgm:t>
        <a:bodyPr/>
        <a:lstStyle/>
        <a:p>
          <a:endParaRPr lang="fr-FR"/>
        </a:p>
      </dgm:t>
    </dgm:pt>
    <dgm:pt modelId="{1EEFF8BB-B59D-41AD-858E-8670A3DD5769}" type="sibTrans" cxnId="{E82231C2-1B8A-455A-8F67-31BA86320F3D}">
      <dgm:prSet/>
      <dgm:spPr/>
      <dgm:t>
        <a:bodyPr/>
        <a:lstStyle/>
        <a:p>
          <a:endParaRPr lang="fr-FR"/>
        </a:p>
      </dgm:t>
    </dgm:pt>
    <dgm:pt modelId="{D80F3A38-E8BA-4409-9BF5-B95132607477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000" b="1" u="none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D348C94-8B1B-43EA-A2BB-2CB69D21F504}" type="parTrans" cxnId="{DA3A688A-DEE4-416D-863F-66D7F3287977}">
      <dgm:prSet/>
      <dgm:spPr/>
      <dgm:t>
        <a:bodyPr/>
        <a:lstStyle/>
        <a:p>
          <a:endParaRPr lang="fr-FR"/>
        </a:p>
      </dgm:t>
    </dgm:pt>
    <dgm:pt modelId="{82738304-1174-4848-A22F-D97A2773093E}" type="sibTrans" cxnId="{DA3A688A-DEE4-416D-863F-66D7F3287977}">
      <dgm:prSet/>
      <dgm:spPr/>
      <dgm:t>
        <a:bodyPr/>
        <a:lstStyle/>
        <a:p>
          <a:endParaRPr lang="fr-FR"/>
        </a:p>
      </dgm:t>
    </dgm:pt>
    <dgm:pt modelId="{0AF76FC3-8E0A-4BC1-9953-F75AA94605F3}" type="pres">
      <dgm:prSet presAssocID="{ACC2B243-4D8C-414A-A998-646EDC7954E3}" presName="CompostProcess" presStyleCnt="0">
        <dgm:presLayoutVars>
          <dgm:dir/>
          <dgm:resizeHandles val="exact"/>
        </dgm:presLayoutVars>
      </dgm:prSet>
      <dgm:spPr/>
    </dgm:pt>
    <dgm:pt modelId="{F5A1CA38-4EF5-4FBF-B957-3A2133F3EF32}" type="pres">
      <dgm:prSet presAssocID="{ACC2B243-4D8C-414A-A998-646EDC7954E3}" presName="arrow" presStyleLbl="bgShp" presStyleIdx="0" presStyleCnt="1" custScaleX="103516" custLinFactNeighborX="-1340" custLinFactNeighborY="27000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gm:spPr>
    </dgm:pt>
    <dgm:pt modelId="{52DE3189-1D93-47ED-A773-7E3D75696AF5}" type="pres">
      <dgm:prSet presAssocID="{ACC2B243-4D8C-414A-A998-646EDC7954E3}" presName="linearProcess" presStyleCnt="0"/>
      <dgm:spPr/>
    </dgm:pt>
    <dgm:pt modelId="{75E9DEE0-16C3-486B-AC70-3D51F08C629A}" type="pres">
      <dgm:prSet presAssocID="{782C508B-3AD5-48C5-8ED1-9B2B08018EE0}" presName="textNode" presStyleLbl="node1" presStyleIdx="0" presStyleCnt="3" custScaleX="45298" custScaleY="92828" custLinFactNeighborX="-73838" custLinFactNeighborY="-110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A0FA9480-B5FC-48DC-9A7D-F4D412DD3B4B}" type="pres">
      <dgm:prSet presAssocID="{3B150322-B6D1-4933-BFD0-CC430B0E298A}" presName="sibTrans" presStyleCnt="0"/>
      <dgm:spPr/>
    </dgm:pt>
    <dgm:pt modelId="{9D056224-62A9-4B36-A17D-87C56D0A92B9}" type="pres">
      <dgm:prSet presAssocID="{D80F3A38-E8BA-4409-9BF5-B95132607477}" presName="textNode" presStyleLbl="node1" presStyleIdx="1" presStyleCnt="3" custScaleX="119736" custScaleY="102612" custLinFactNeighborX="-69765" custLinFactNeighborY="-61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B77D48-ABB4-4DA7-9A55-C89D935D92CF}" type="pres">
      <dgm:prSet presAssocID="{82738304-1174-4848-A22F-D97A2773093E}" presName="sibTrans" presStyleCnt="0"/>
      <dgm:spPr/>
    </dgm:pt>
    <dgm:pt modelId="{AF7AAA6D-AE11-4405-85CE-CEE332D9E6E7}" type="pres">
      <dgm:prSet presAssocID="{5F87AE3E-50A0-491C-8E24-475D4A51F4FB}" presName="textNode" presStyleLbl="node1" presStyleIdx="2" presStyleCnt="3" custScaleX="82862" custScaleY="98680" custLinFactNeighborX="-47547" custLinFactNeighborY="-816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</dgm:ptLst>
  <dgm:cxnLst>
    <dgm:cxn modelId="{E0980AEF-6A94-4C59-898D-E7F5EB0AF7BC}" type="presOf" srcId="{782C508B-3AD5-48C5-8ED1-9B2B08018EE0}" destId="{75E9DEE0-16C3-486B-AC70-3D51F08C629A}" srcOrd="0" destOrd="0" presId="urn:microsoft.com/office/officeart/2005/8/layout/hProcess9"/>
    <dgm:cxn modelId="{DA3A688A-DEE4-416D-863F-66D7F3287977}" srcId="{ACC2B243-4D8C-414A-A998-646EDC7954E3}" destId="{D80F3A38-E8BA-4409-9BF5-B95132607477}" srcOrd="1" destOrd="0" parTransId="{0D348C94-8B1B-43EA-A2BB-2CB69D21F504}" sibTransId="{82738304-1174-4848-A22F-D97A2773093E}"/>
    <dgm:cxn modelId="{4302AB39-D069-4A4C-B5E2-D4E5BD7D214F}" type="presOf" srcId="{D80F3A38-E8BA-4409-9BF5-B95132607477}" destId="{9D056224-62A9-4B36-A17D-87C56D0A92B9}" srcOrd="0" destOrd="0" presId="urn:microsoft.com/office/officeart/2005/8/layout/hProcess9"/>
    <dgm:cxn modelId="{E82231C2-1B8A-455A-8F67-31BA86320F3D}" srcId="{ACC2B243-4D8C-414A-A998-646EDC7954E3}" destId="{5F87AE3E-50A0-491C-8E24-475D4A51F4FB}" srcOrd="2" destOrd="0" parTransId="{554DA5DF-E0D4-4229-8038-2A10FC8B7B8E}" sibTransId="{1EEFF8BB-B59D-41AD-858E-8670A3DD5769}"/>
    <dgm:cxn modelId="{BBE0F800-638F-45A1-AD8E-6FF1596B212A}" type="presOf" srcId="{5F87AE3E-50A0-491C-8E24-475D4A51F4FB}" destId="{AF7AAA6D-AE11-4405-85CE-CEE332D9E6E7}" srcOrd="0" destOrd="0" presId="urn:microsoft.com/office/officeart/2005/8/layout/hProcess9"/>
    <dgm:cxn modelId="{74C2C6B0-7765-499F-8E5C-1669A06D1851}" type="presOf" srcId="{ACC2B243-4D8C-414A-A998-646EDC7954E3}" destId="{0AF76FC3-8E0A-4BC1-9953-F75AA94605F3}" srcOrd="0" destOrd="0" presId="urn:microsoft.com/office/officeart/2005/8/layout/hProcess9"/>
    <dgm:cxn modelId="{22CD7694-D00C-49DA-83E0-A5B0D8C8B3A7}" srcId="{ACC2B243-4D8C-414A-A998-646EDC7954E3}" destId="{782C508B-3AD5-48C5-8ED1-9B2B08018EE0}" srcOrd="0" destOrd="0" parTransId="{9FA02A6C-89AE-4221-A6F7-6B8C67F79864}" sibTransId="{3B150322-B6D1-4933-BFD0-CC430B0E298A}"/>
    <dgm:cxn modelId="{2700A5FF-65F8-4DCB-B6C6-D9DF3F3C0149}" type="presParOf" srcId="{0AF76FC3-8E0A-4BC1-9953-F75AA94605F3}" destId="{F5A1CA38-4EF5-4FBF-B957-3A2133F3EF32}" srcOrd="0" destOrd="0" presId="urn:microsoft.com/office/officeart/2005/8/layout/hProcess9"/>
    <dgm:cxn modelId="{290506EE-DB71-43F4-86EA-70900EF1EA4B}" type="presParOf" srcId="{0AF76FC3-8E0A-4BC1-9953-F75AA94605F3}" destId="{52DE3189-1D93-47ED-A773-7E3D75696AF5}" srcOrd="1" destOrd="0" presId="urn:microsoft.com/office/officeart/2005/8/layout/hProcess9"/>
    <dgm:cxn modelId="{41ABB198-63FD-462C-A3BA-5D24A1A719AD}" type="presParOf" srcId="{52DE3189-1D93-47ED-A773-7E3D75696AF5}" destId="{75E9DEE0-16C3-486B-AC70-3D51F08C629A}" srcOrd="0" destOrd="0" presId="urn:microsoft.com/office/officeart/2005/8/layout/hProcess9"/>
    <dgm:cxn modelId="{1FA7C43A-8D5D-4810-9DA4-8244C09DCBA4}" type="presParOf" srcId="{52DE3189-1D93-47ED-A773-7E3D75696AF5}" destId="{A0FA9480-B5FC-48DC-9A7D-F4D412DD3B4B}" srcOrd="1" destOrd="0" presId="urn:microsoft.com/office/officeart/2005/8/layout/hProcess9"/>
    <dgm:cxn modelId="{AB83D650-DB52-49DF-A633-360E02E8D2AB}" type="presParOf" srcId="{52DE3189-1D93-47ED-A773-7E3D75696AF5}" destId="{9D056224-62A9-4B36-A17D-87C56D0A92B9}" srcOrd="2" destOrd="0" presId="urn:microsoft.com/office/officeart/2005/8/layout/hProcess9"/>
    <dgm:cxn modelId="{265FABB9-EADE-427D-BD1B-33F7232B2844}" type="presParOf" srcId="{52DE3189-1D93-47ED-A773-7E3D75696AF5}" destId="{E4B77D48-ABB4-4DA7-9A55-C89D935D92CF}" srcOrd="3" destOrd="0" presId="urn:microsoft.com/office/officeart/2005/8/layout/hProcess9"/>
    <dgm:cxn modelId="{22F4618A-74DC-4CD4-95B9-7C60F66CAFA2}" type="presParOf" srcId="{52DE3189-1D93-47ED-A773-7E3D75696AF5}" destId="{AF7AAA6D-AE11-4405-85CE-CEE332D9E6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C2B243-4D8C-414A-A998-646EDC7954E3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782C508B-3AD5-48C5-8ED1-9B2B08018EE0}">
      <dgm:prSet phldrT="[Texte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gm:t>
    </dgm:pt>
    <dgm:pt modelId="{9FA02A6C-89AE-4221-A6F7-6B8C67F79864}" type="parTrans" cxnId="{22CD7694-D00C-49DA-83E0-A5B0D8C8B3A7}">
      <dgm:prSet/>
      <dgm:spPr/>
      <dgm:t>
        <a:bodyPr/>
        <a:lstStyle/>
        <a:p>
          <a:endParaRPr lang="fr-FR"/>
        </a:p>
      </dgm:t>
    </dgm:pt>
    <dgm:pt modelId="{3B150322-B6D1-4933-BFD0-CC430B0E298A}" type="sibTrans" cxnId="{22CD7694-D00C-49DA-83E0-A5B0D8C8B3A7}">
      <dgm:prSet/>
      <dgm:spPr/>
      <dgm:t>
        <a:bodyPr/>
        <a:lstStyle/>
        <a:p>
          <a:endParaRPr lang="fr-FR"/>
        </a:p>
      </dgm:t>
    </dgm:pt>
    <dgm:pt modelId="{5F87AE3E-50A0-491C-8E24-475D4A51F4F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54DA5DF-E0D4-4229-8038-2A10FC8B7B8E}" type="parTrans" cxnId="{E82231C2-1B8A-455A-8F67-31BA86320F3D}">
      <dgm:prSet/>
      <dgm:spPr/>
      <dgm:t>
        <a:bodyPr/>
        <a:lstStyle/>
        <a:p>
          <a:endParaRPr lang="fr-FR"/>
        </a:p>
      </dgm:t>
    </dgm:pt>
    <dgm:pt modelId="{1EEFF8BB-B59D-41AD-858E-8670A3DD5769}" type="sibTrans" cxnId="{E82231C2-1B8A-455A-8F67-31BA86320F3D}">
      <dgm:prSet/>
      <dgm:spPr/>
      <dgm:t>
        <a:bodyPr/>
        <a:lstStyle/>
        <a:p>
          <a:endParaRPr lang="fr-FR"/>
        </a:p>
      </dgm:t>
    </dgm:pt>
    <dgm:pt modelId="{D80F3A38-E8BA-4409-9BF5-B95132607477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000" b="1" u="none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D348C94-8B1B-43EA-A2BB-2CB69D21F504}" type="parTrans" cxnId="{DA3A688A-DEE4-416D-863F-66D7F3287977}">
      <dgm:prSet/>
      <dgm:spPr/>
      <dgm:t>
        <a:bodyPr/>
        <a:lstStyle/>
        <a:p>
          <a:endParaRPr lang="fr-FR"/>
        </a:p>
      </dgm:t>
    </dgm:pt>
    <dgm:pt modelId="{82738304-1174-4848-A22F-D97A2773093E}" type="sibTrans" cxnId="{DA3A688A-DEE4-416D-863F-66D7F3287977}">
      <dgm:prSet/>
      <dgm:spPr/>
      <dgm:t>
        <a:bodyPr/>
        <a:lstStyle/>
        <a:p>
          <a:endParaRPr lang="fr-FR"/>
        </a:p>
      </dgm:t>
    </dgm:pt>
    <dgm:pt modelId="{0AF76FC3-8E0A-4BC1-9953-F75AA94605F3}" type="pres">
      <dgm:prSet presAssocID="{ACC2B243-4D8C-414A-A998-646EDC7954E3}" presName="CompostProcess" presStyleCnt="0">
        <dgm:presLayoutVars>
          <dgm:dir/>
          <dgm:resizeHandles val="exact"/>
        </dgm:presLayoutVars>
      </dgm:prSet>
      <dgm:spPr/>
    </dgm:pt>
    <dgm:pt modelId="{F5A1CA38-4EF5-4FBF-B957-3A2133F3EF32}" type="pres">
      <dgm:prSet presAssocID="{ACC2B243-4D8C-414A-A998-646EDC7954E3}" presName="arrow" presStyleLbl="bgShp" presStyleIdx="0" presStyleCnt="1" custScaleX="103516" custLinFactNeighborX="-1340" custLinFactNeighborY="27000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gm:spPr>
    </dgm:pt>
    <dgm:pt modelId="{52DE3189-1D93-47ED-A773-7E3D75696AF5}" type="pres">
      <dgm:prSet presAssocID="{ACC2B243-4D8C-414A-A998-646EDC7954E3}" presName="linearProcess" presStyleCnt="0"/>
      <dgm:spPr/>
    </dgm:pt>
    <dgm:pt modelId="{75E9DEE0-16C3-486B-AC70-3D51F08C629A}" type="pres">
      <dgm:prSet presAssocID="{782C508B-3AD5-48C5-8ED1-9B2B08018EE0}" presName="textNode" presStyleLbl="node1" presStyleIdx="0" presStyleCnt="3" custScaleX="45298" custScaleY="92828" custLinFactNeighborX="-73838" custLinFactNeighborY="-110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A0FA9480-B5FC-48DC-9A7D-F4D412DD3B4B}" type="pres">
      <dgm:prSet presAssocID="{3B150322-B6D1-4933-BFD0-CC430B0E298A}" presName="sibTrans" presStyleCnt="0"/>
      <dgm:spPr/>
    </dgm:pt>
    <dgm:pt modelId="{9D056224-62A9-4B36-A17D-87C56D0A92B9}" type="pres">
      <dgm:prSet presAssocID="{D80F3A38-E8BA-4409-9BF5-B95132607477}" presName="textNode" presStyleLbl="node1" presStyleIdx="1" presStyleCnt="3" custScaleX="119736" custScaleY="102612" custLinFactNeighborX="-69765" custLinFactNeighborY="-61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B77D48-ABB4-4DA7-9A55-C89D935D92CF}" type="pres">
      <dgm:prSet presAssocID="{82738304-1174-4848-A22F-D97A2773093E}" presName="sibTrans" presStyleCnt="0"/>
      <dgm:spPr/>
    </dgm:pt>
    <dgm:pt modelId="{AF7AAA6D-AE11-4405-85CE-CEE332D9E6E7}" type="pres">
      <dgm:prSet presAssocID="{5F87AE3E-50A0-491C-8E24-475D4A51F4FB}" presName="textNode" presStyleLbl="node1" presStyleIdx="2" presStyleCnt="3" custScaleX="82862" custScaleY="98680" custLinFactNeighborX="-47547" custLinFactNeighborY="-816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</dgm:ptLst>
  <dgm:cxnLst>
    <dgm:cxn modelId="{7A138FF8-7445-41DE-96B8-437D32B97291}" type="presOf" srcId="{D80F3A38-E8BA-4409-9BF5-B95132607477}" destId="{9D056224-62A9-4B36-A17D-87C56D0A92B9}" srcOrd="0" destOrd="0" presId="urn:microsoft.com/office/officeart/2005/8/layout/hProcess9"/>
    <dgm:cxn modelId="{DA3A688A-DEE4-416D-863F-66D7F3287977}" srcId="{ACC2B243-4D8C-414A-A998-646EDC7954E3}" destId="{D80F3A38-E8BA-4409-9BF5-B95132607477}" srcOrd="1" destOrd="0" parTransId="{0D348C94-8B1B-43EA-A2BB-2CB69D21F504}" sibTransId="{82738304-1174-4848-A22F-D97A2773093E}"/>
    <dgm:cxn modelId="{DEC78733-901B-4983-ACAA-4130DD1C5438}" type="presOf" srcId="{ACC2B243-4D8C-414A-A998-646EDC7954E3}" destId="{0AF76FC3-8E0A-4BC1-9953-F75AA94605F3}" srcOrd="0" destOrd="0" presId="urn:microsoft.com/office/officeart/2005/8/layout/hProcess9"/>
    <dgm:cxn modelId="{E03C3336-0F2E-417B-B7F2-A16931BA55EF}" type="presOf" srcId="{5F87AE3E-50A0-491C-8E24-475D4A51F4FB}" destId="{AF7AAA6D-AE11-4405-85CE-CEE332D9E6E7}" srcOrd="0" destOrd="0" presId="urn:microsoft.com/office/officeart/2005/8/layout/hProcess9"/>
    <dgm:cxn modelId="{E82231C2-1B8A-455A-8F67-31BA86320F3D}" srcId="{ACC2B243-4D8C-414A-A998-646EDC7954E3}" destId="{5F87AE3E-50A0-491C-8E24-475D4A51F4FB}" srcOrd="2" destOrd="0" parTransId="{554DA5DF-E0D4-4229-8038-2A10FC8B7B8E}" sibTransId="{1EEFF8BB-B59D-41AD-858E-8670A3DD5769}"/>
    <dgm:cxn modelId="{78B6EB5E-363E-4454-8C18-98B5CAF108FA}" type="presOf" srcId="{782C508B-3AD5-48C5-8ED1-9B2B08018EE0}" destId="{75E9DEE0-16C3-486B-AC70-3D51F08C629A}" srcOrd="0" destOrd="0" presId="urn:microsoft.com/office/officeart/2005/8/layout/hProcess9"/>
    <dgm:cxn modelId="{22CD7694-D00C-49DA-83E0-A5B0D8C8B3A7}" srcId="{ACC2B243-4D8C-414A-A998-646EDC7954E3}" destId="{782C508B-3AD5-48C5-8ED1-9B2B08018EE0}" srcOrd="0" destOrd="0" parTransId="{9FA02A6C-89AE-4221-A6F7-6B8C67F79864}" sibTransId="{3B150322-B6D1-4933-BFD0-CC430B0E298A}"/>
    <dgm:cxn modelId="{626067AE-F493-4FDD-9057-C5769163987A}" type="presParOf" srcId="{0AF76FC3-8E0A-4BC1-9953-F75AA94605F3}" destId="{F5A1CA38-4EF5-4FBF-B957-3A2133F3EF32}" srcOrd="0" destOrd="0" presId="urn:microsoft.com/office/officeart/2005/8/layout/hProcess9"/>
    <dgm:cxn modelId="{9DFCE8A8-3740-4977-AAE0-5F40160C5C8D}" type="presParOf" srcId="{0AF76FC3-8E0A-4BC1-9953-F75AA94605F3}" destId="{52DE3189-1D93-47ED-A773-7E3D75696AF5}" srcOrd="1" destOrd="0" presId="urn:microsoft.com/office/officeart/2005/8/layout/hProcess9"/>
    <dgm:cxn modelId="{C21BA43E-8F1C-4065-96B0-017E25DF7226}" type="presParOf" srcId="{52DE3189-1D93-47ED-A773-7E3D75696AF5}" destId="{75E9DEE0-16C3-486B-AC70-3D51F08C629A}" srcOrd="0" destOrd="0" presId="urn:microsoft.com/office/officeart/2005/8/layout/hProcess9"/>
    <dgm:cxn modelId="{472B4976-461C-4E53-A730-C71FFF40304B}" type="presParOf" srcId="{52DE3189-1D93-47ED-A773-7E3D75696AF5}" destId="{A0FA9480-B5FC-48DC-9A7D-F4D412DD3B4B}" srcOrd="1" destOrd="0" presId="urn:microsoft.com/office/officeart/2005/8/layout/hProcess9"/>
    <dgm:cxn modelId="{1AEFFD83-2333-4103-BD50-ED68A1FA1647}" type="presParOf" srcId="{52DE3189-1D93-47ED-A773-7E3D75696AF5}" destId="{9D056224-62A9-4B36-A17D-87C56D0A92B9}" srcOrd="2" destOrd="0" presId="urn:microsoft.com/office/officeart/2005/8/layout/hProcess9"/>
    <dgm:cxn modelId="{10656009-1E44-494D-88E6-BFC808C79965}" type="presParOf" srcId="{52DE3189-1D93-47ED-A773-7E3D75696AF5}" destId="{E4B77D48-ABB4-4DA7-9A55-C89D935D92CF}" srcOrd="3" destOrd="0" presId="urn:microsoft.com/office/officeart/2005/8/layout/hProcess9"/>
    <dgm:cxn modelId="{E8F01724-7619-44A4-ADC2-6BB162AAD5E9}" type="presParOf" srcId="{52DE3189-1D93-47ED-A773-7E3D75696AF5}" destId="{AF7AAA6D-AE11-4405-85CE-CEE332D9E6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C2B243-4D8C-414A-A998-646EDC7954E3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782C508B-3AD5-48C5-8ED1-9B2B08018EE0}">
      <dgm:prSet phldrT="[Texte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gm:t>
    </dgm:pt>
    <dgm:pt modelId="{9FA02A6C-89AE-4221-A6F7-6B8C67F79864}" type="parTrans" cxnId="{22CD7694-D00C-49DA-83E0-A5B0D8C8B3A7}">
      <dgm:prSet/>
      <dgm:spPr/>
      <dgm:t>
        <a:bodyPr/>
        <a:lstStyle/>
        <a:p>
          <a:endParaRPr lang="fr-FR"/>
        </a:p>
      </dgm:t>
    </dgm:pt>
    <dgm:pt modelId="{3B150322-B6D1-4933-BFD0-CC430B0E298A}" type="sibTrans" cxnId="{22CD7694-D00C-49DA-83E0-A5B0D8C8B3A7}">
      <dgm:prSet/>
      <dgm:spPr/>
      <dgm:t>
        <a:bodyPr/>
        <a:lstStyle/>
        <a:p>
          <a:endParaRPr lang="fr-FR"/>
        </a:p>
      </dgm:t>
    </dgm:pt>
    <dgm:pt modelId="{5F87AE3E-50A0-491C-8E24-475D4A51F4F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54DA5DF-E0D4-4229-8038-2A10FC8B7B8E}" type="parTrans" cxnId="{E82231C2-1B8A-455A-8F67-31BA86320F3D}">
      <dgm:prSet/>
      <dgm:spPr/>
      <dgm:t>
        <a:bodyPr/>
        <a:lstStyle/>
        <a:p>
          <a:endParaRPr lang="fr-FR"/>
        </a:p>
      </dgm:t>
    </dgm:pt>
    <dgm:pt modelId="{1EEFF8BB-B59D-41AD-858E-8670A3DD5769}" type="sibTrans" cxnId="{E82231C2-1B8A-455A-8F67-31BA86320F3D}">
      <dgm:prSet/>
      <dgm:spPr/>
      <dgm:t>
        <a:bodyPr/>
        <a:lstStyle/>
        <a:p>
          <a:endParaRPr lang="fr-FR"/>
        </a:p>
      </dgm:t>
    </dgm:pt>
    <dgm:pt modelId="{D80F3A38-E8BA-4409-9BF5-B95132607477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000" b="1" u="none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D348C94-8B1B-43EA-A2BB-2CB69D21F504}" type="parTrans" cxnId="{DA3A688A-DEE4-416D-863F-66D7F3287977}">
      <dgm:prSet/>
      <dgm:spPr/>
      <dgm:t>
        <a:bodyPr/>
        <a:lstStyle/>
        <a:p>
          <a:endParaRPr lang="fr-FR"/>
        </a:p>
      </dgm:t>
    </dgm:pt>
    <dgm:pt modelId="{82738304-1174-4848-A22F-D97A2773093E}" type="sibTrans" cxnId="{DA3A688A-DEE4-416D-863F-66D7F3287977}">
      <dgm:prSet/>
      <dgm:spPr/>
      <dgm:t>
        <a:bodyPr/>
        <a:lstStyle/>
        <a:p>
          <a:endParaRPr lang="fr-FR"/>
        </a:p>
      </dgm:t>
    </dgm:pt>
    <dgm:pt modelId="{0AF76FC3-8E0A-4BC1-9953-F75AA94605F3}" type="pres">
      <dgm:prSet presAssocID="{ACC2B243-4D8C-414A-A998-646EDC7954E3}" presName="CompostProcess" presStyleCnt="0">
        <dgm:presLayoutVars>
          <dgm:dir/>
          <dgm:resizeHandles val="exact"/>
        </dgm:presLayoutVars>
      </dgm:prSet>
      <dgm:spPr/>
    </dgm:pt>
    <dgm:pt modelId="{F5A1CA38-4EF5-4FBF-B957-3A2133F3EF32}" type="pres">
      <dgm:prSet presAssocID="{ACC2B243-4D8C-414A-A998-646EDC7954E3}" presName="arrow" presStyleLbl="bgShp" presStyleIdx="0" presStyleCnt="1" custScaleX="103516" custLinFactNeighborX="-1340" custLinFactNeighborY="27000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gm:spPr>
    </dgm:pt>
    <dgm:pt modelId="{52DE3189-1D93-47ED-A773-7E3D75696AF5}" type="pres">
      <dgm:prSet presAssocID="{ACC2B243-4D8C-414A-A998-646EDC7954E3}" presName="linearProcess" presStyleCnt="0"/>
      <dgm:spPr/>
    </dgm:pt>
    <dgm:pt modelId="{75E9DEE0-16C3-486B-AC70-3D51F08C629A}" type="pres">
      <dgm:prSet presAssocID="{782C508B-3AD5-48C5-8ED1-9B2B08018EE0}" presName="textNode" presStyleLbl="node1" presStyleIdx="0" presStyleCnt="3" custScaleX="45298" custScaleY="92828" custLinFactNeighborX="-73838" custLinFactNeighborY="-110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A0FA9480-B5FC-48DC-9A7D-F4D412DD3B4B}" type="pres">
      <dgm:prSet presAssocID="{3B150322-B6D1-4933-BFD0-CC430B0E298A}" presName="sibTrans" presStyleCnt="0"/>
      <dgm:spPr/>
    </dgm:pt>
    <dgm:pt modelId="{9D056224-62A9-4B36-A17D-87C56D0A92B9}" type="pres">
      <dgm:prSet presAssocID="{D80F3A38-E8BA-4409-9BF5-B95132607477}" presName="textNode" presStyleLbl="node1" presStyleIdx="1" presStyleCnt="3" custScaleX="119736" custScaleY="102612" custLinFactNeighborX="-69765" custLinFactNeighborY="-61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B77D48-ABB4-4DA7-9A55-C89D935D92CF}" type="pres">
      <dgm:prSet presAssocID="{82738304-1174-4848-A22F-D97A2773093E}" presName="sibTrans" presStyleCnt="0"/>
      <dgm:spPr/>
    </dgm:pt>
    <dgm:pt modelId="{AF7AAA6D-AE11-4405-85CE-CEE332D9E6E7}" type="pres">
      <dgm:prSet presAssocID="{5F87AE3E-50A0-491C-8E24-475D4A51F4FB}" presName="textNode" presStyleLbl="node1" presStyleIdx="2" presStyleCnt="3" custScaleX="82862" custScaleY="98680" custLinFactNeighborX="-47547" custLinFactNeighborY="-816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</dgm:ptLst>
  <dgm:cxnLst>
    <dgm:cxn modelId="{DA3A688A-DEE4-416D-863F-66D7F3287977}" srcId="{ACC2B243-4D8C-414A-A998-646EDC7954E3}" destId="{D80F3A38-E8BA-4409-9BF5-B95132607477}" srcOrd="1" destOrd="0" parTransId="{0D348C94-8B1B-43EA-A2BB-2CB69D21F504}" sibTransId="{82738304-1174-4848-A22F-D97A2773093E}"/>
    <dgm:cxn modelId="{93423B8E-5B3B-437F-AE0F-A754C9131267}" type="presOf" srcId="{ACC2B243-4D8C-414A-A998-646EDC7954E3}" destId="{0AF76FC3-8E0A-4BC1-9953-F75AA94605F3}" srcOrd="0" destOrd="0" presId="urn:microsoft.com/office/officeart/2005/8/layout/hProcess9"/>
    <dgm:cxn modelId="{E82231C2-1B8A-455A-8F67-31BA86320F3D}" srcId="{ACC2B243-4D8C-414A-A998-646EDC7954E3}" destId="{5F87AE3E-50A0-491C-8E24-475D4A51F4FB}" srcOrd="2" destOrd="0" parTransId="{554DA5DF-E0D4-4229-8038-2A10FC8B7B8E}" sibTransId="{1EEFF8BB-B59D-41AD-858E-8670A3DD5769}"/>
    <dgm:cxn modelId="{1ECFF5D9-5DC9-426C-B547-80C4FEDD5A2C}" type="presOf" srcId="{5F87AE3E-50A0-491C-8E24-475D4A51F4FB}" destId="{AF7AAA6D-AE11-4405-85CE-CEE332D9E6E7}" srcOrd="0" destOrd="0" presId="urn:microsoft.com/office/officeart/2005/8/layout/hProcess9"/>
    <dgm:cxn modelId="{AE69D22E-BEC2-433B-9877-061EAF4B3FAB}" type="presOf" srcId="{D80F3A38-E8BA-4409-9BF5-B95132607477}" destId="{9D056224-62A9-4B36-A17D-87C56D0A92B9}" srcOrd="0" destOrd="0" presId="urn:microsoft.com/office/officeart/2005/8/layout/hProcess9"/>
    <dgm:cxn modelId="{5B1D8520-0CB6-471B-B2E5-D451A2A36B94}" type="presOf" srcId="{782C508B-3AD5-48C5-8ED1-9B2B08018EE0}" destId="{75E9DEE0-16C3-486B-AC70-3D51F08C629A}" srcOrd="0" destOrd="0" presId="urn:microsoft.com/office/officeart/2005/8/layout/hProcess9"/>
    <dgm:cxn modelId="{22CD7694-D00C-49DA-83E0-A5B0D8C8B3A7}" srcId="{ACC2B243-4D8C-414A-A998-646EDC7954E3}" destId="{782C508B-3AD5-48C5-8ED1-9B2B08018EE0}" srcOrd="0" destOrd="0" parTransId="{9FA02A6C-89AE-4221-A6F7-6B8C67F79864}" sibTransId="{3B150322-B6D1-4933-BFD0-CC430B0E298A}"/>
    <dgm:cxn modelId="{C9BE18E3-8A73-4A16-B413-F1BD25191C6E}" type="presParOf" srcId="{0AF76FC3-8E0A-4BC1-9953-F75AA94605F3}" destId="{F5A1CA38-4EF5-4FBF-B957-3A2133F3EF32}" srcOrd="0" destOrd="0" presId="urn:microsoft.com/office/officeart/2005/8/layout/hProcess9"/>
    <dgm:cxn modelId="{2A0BF465-1F7E-492D-BE01-8D4AAAFCF419}" type="presParOf" srcId="{0AF76FC3-8E0A-4BC1-9953-F75AA94605F3}" destId="{52DE3189-1D93-47ED-A773-7E3D75696AF5}" srcOrd="1" destOrd="0" presId="urn:microsoft.com/office/officeart/2005/8/layout/hProcess9"/>
    <dgm:cxn modelId="{54D3C7FA-D9FB-4B5A-89BC-B9146D5E0F2E}" type="presParOf" srcId="{52DE3189-1D93-47ED-A773-7E3D75696AF5}" destId="{75E9DEE0-16C3-486B-AC70-3D51F08C629A}" srcOrd="0" destOrd="0" presId="urn:microsoft.com/office/officeart/2005/8/layout/hProcess9"/>
    <dgm:cxn modelId="{6A67AA1B-CBAD-475C-A698-C560388B8664}" type="presParOf" srcId="{52DE3189-1D93-47ED-A773-7E3D75696AF5}" destId="{A0FA9480-B5FC-48DC-9A7D-F4D412DD3B4B}" srcOrd="1" destOrd="0" presId="urn:microsoft.com/office/officeart/2005/8/layout/hProcess9"/>
    <dgm:cxn modelId="{86AB3D2C-1119-46A8-9111-D026CE71AECA}" type="presParOf" srcId="{52DE3189-1D93-47ED-A773-7E3D75696AF5}" destId="{9D056224-62A9-4B36-A17D-87C56D0A92B9}" srcOrd="2" destOrd="0" presId="urn:microsoft.com/office/officeart/2005/8/layout/hProcess9"/>
    <dgm:cxn modelId="{C7FF3105-58C2-4CA7-904A-92DA2B2D5BFD}" type="presParOf" srcId="{52DE3189-1D93-47ED-A773-7E3D75696AF5}" destId="{E4B77D48-ABB4-4DA7-9A55-C89D935D92CF}" srcOrd="3" destOrd="0" presId="urn:microsoft.com/office/officeart/2005/8/layout/hProcess9"/>
    <dgm:cxn modelId="{B98EA139-03A2-4C1A-98A2-7449EFBFE52C}" type="presParOf" srcId="{52DE3189-1D93-47ED-A773-7E3D75696AF5}" destId="{AF7AAA6D-AE11-4405-85CE-CEE332D9E6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C2B243-4D8C-414A-A998-646EDC7954E3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782C508B-3AD5-48C5-8ED1-9B2B08018EE0}">
      <dgm:prSet phldrT="[Texte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gm:t>
    </dgm:pt>
    <dgm:pt modelId="{9FA02A6C-89AE-4221-A6F7-6B8C67F79864}" type="parTrans" cxnId="{22CD7694-D00C-49DA-83E0-A5B0D8C8B3A7}">
      <dgm:prSet/>
      <dgm:spPr/>
      <dgm:t>
        <a:bodyPr/>
        <a:lstStyle/>
        <a:p>
          <a:endParaRPr lang="fr-FR"/>
        </a:p>
      </dgm:t>
    </dgm:pt>
    <dgm:pt modelId="{3B150322-B6D1-4933-BFD0-CC430B0E298A}" type="sibTrans" cxnId="{22CD7694-D00C-49DA-83E0-A5B0D8C8B3A7}">
      <dgm:prSet/>
      <dgm:spPr/>
      <dgm:t>
        <a:bodyPr/>
        <a:lstStyle/>
        <a:p>
          <a:endParaRPr lang="fr-FR"/>
        </a:p>
      </dgm:t>
    </dgm:pt>
    <dgm:pt modelId="{5F87AE3E-50A0-491C-8E24-475D4A51F4F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54DA5DF-E0D4-4229-8038-2A10FC8B7B8E}" type="parTrans" cxnId="{E82231C2-1B8A-455A-8F67-31BA86320F3D}">
      <dgm:prSet/>
      <dgm:spPr/>
      <dgm:t>
        <a:bodyPr/>
        <a:lstStyle/>
        <a:p>
          <a:endParaRPr lang="fr-FR"/>
        </a:p>
      </dgm:t>
    </dgm:pt>
    <dgm:pt modelId="{1EEFF8BB-B59D-41AD-858E-8670A3DD5769}" type="sibTrans" cxnId="{E82231C2-1B8A-455A-8F67-31BA86320F3D}">
      <dgm:prSet/>
      <dgm:spPr/>
      <dgm:t>
        <a:bodyPr/>
        <a:lstStyle/>
        <a:p>
          <a:endParaRPr lang="fr-FR"/>
        </a:p>
      </dgm:t>
    </dgm:pt>
    <dgm:pt modelId="{D80F3A38-E8BA-4409-9BF5-B95132607477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000" b="1" u="none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D348C94-8B1B-43EA-A2BB-2CB69D21F504}" type="parTrans" cxnId="{DA3A688A-DEE4-416D-863F-66D7F3287977}">
      <dgm:prSet/>
      <dgm:spPr/>
      <dgm:t>
        <a:bodyPr/>
        <a:lstStyle/>
        <a:p>
          <a:endParaRPr lang="fr-FR"/>
        </a:p>
      </dgm:t>
    </dgm:pt>
    <dgm:pt modelId="{82738304-1174-4848-A22F-D97A2773093E}" type="sibTrans" cxnId="{DA3A688A-DEE4-416D-863F-66D7F3287977}">
      <dgm:prSet/>
      <dgm:spPr/>
      <dgm:t>
        <a:bodyPr/>
        <a:lstStyle/>
        <a:p>
          <a:endParaRPr lang="fr-FR"/>
        </a:p>
      </dgm:t>
    </dgm:pt>
    <dgm:pt modelId="{0AF76FC3-8E0A-4BC1-9953-F75AA94605F3}" type="pres">
      <dgm:prSet presAssocID="{ACC2B243-4D8C-414A-A998-646EDC7954E3}" presName="CompostProcess" presStyleCnt="0">
        <dgm:presLayoutVars>
          <dgm:dir/>
          <dgm:resizeHandles val="exact"/>
        </dgm:presLayoutVars>
      </dgm:prSet>
      <dgm:spPr/>
    </dgm:pt>
    <dgm:pt modelId="{F5A1CA38-4EF5-4FBF-B957-3A2133F3EF32}" type="pres">
      <dgm:prSet presAssocID="{ACC2B243-4D8C-414A-A998-646EDC7954E3}" presName="arrow" presStyleLbl="bgShp" presStyleIdx="0" presStyleCnt="1" custScaleX="103516" custLinFactNeighborX="-1340" custLinFactNeighborY="27000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gm:spPr>
    </dgm:pt>
    <dgm:pt modelId="{52DE3189-1D93-47ED-A773-7E3D75696AF5}" type="pres">
      <dgm:prSet presAssocID="{ACC2B243-4D8C-414A-A998-646EDC7954E3}" presName="linearProcess" presStyleCnt="0"/>
      <dgm:spPr/>
    </dgm:pt>
    <dgm:pt modelId="{75E9DEE0-16C3-486B-AC70-3D51F08C629A}" type="pres">
      <dgm:prSet presAssocID="{782C508B-3AD5-48C5-8ED1-9B2B08018EE0}" presName="textNode" presStyleLbl="node1" presStyleIdx="0" presStyleCnt="3" custScaleX="45298" custScaleY="92828" custLinFactNeighborX="-73838" custLinFactNeighborY="-110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A0FA9480-B5FC-48DC-9A7D-F4D412DD3B4B}" type="pres">
      <dgm:prSet presAssocID="{3B150322-B6D1-4933-BFD0-CC430B0E298A}" presName="sibTrans" presStyleCnt="0"/>
      <dgm:spPr/>
    </dgm:pt>
    <dgm:pt modelId="{9D056224-62A9-4B36-A17D-87C56D0A92B9}" type="pres">
      <dgm:prSet presAssocID="{D80F3A38-E8BA-4409-9BF5-B95132607477}" presName="textNode" presStyleLbl="node1" presStyleIdx="1" presStyleCnt="3" custScaleX="119736" custScaleY="102612" custLinFactNeighborX="-69765" custLinFactNeighborY="-61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B77D48-ABB4-4DA7-9A55-C89D935D92CF}" type="pres">
      <dgm:prSet presAssocID="{82738304-1174-4848-A22F-D97A2773093E}" presName="sibTrans" presStyleCnt="0"/>
      <dgm:spPr/>
    </dgm:pt>
    <dgm:pt modelId="{AF7AAA6D-AE11-4405-85CE-CEE332D9E6E7}" type="pres">
      <dgm:prSet presAssocID="{5F87AE3E-50A0-491C-8E24-475D4A51F4FB}" presName="textNode" presStyleLbl="node1" presStyleIdx="2" presStyleCnt="3" custScaleX="82862" custScaleY="98680" custLinFactNeighborX="-47547" custLinFactNeighborY="-816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</dgm:ptLst>
  <dgm:cxnLst>
    <dgm:cxn modelId="{A93D07E4-B56E-4A50-AC6C-8E6D7EA80E96}" type="presOf" srcId="{782C508B-3AD5-48C5-8ED1-9B2B08018EE0}" destId="{75E9DEE0-16C3-486B-AC70-3D51F08C629A}" srcOrd="0" destOrd="0" presId="urn:microsoft.com/office/officeart/2005/8/layout/hProcess9"/>
    <dgm:cxn modelId="{DA3A688A-DEE4-416D-863F-66D7F3287977}" srcId="{ACC2B243-4D8C-414A-A998-646EDC7954E3}" destId="{D80F3A38-E8BA-4409-9BF5-B95132607477}" srcOrd="1" destOrd="0" parTransId="{0D348C94-8B1B-43EA-A2BB-2CB69D21F504}" sibTransId="{82738304-1174-4848-A22F-D97A2773093E}"/>
    <dgm:cxn modelId="{C372C6B5-D162-4313-8AB9-A09A520E08DC}" type="presOf" srcId="{D80F3A38-E8BA-4409-9BF5-B95132607477}" destId="{9D056224-62A9-4B36-A17D-87C56D0A92B9}" srcOrd="0" destOrd="0" presId="urn:microsoft.com/office/officeart/2005/8/layout/hProcess9"/>
    <dgm:cxn modelId="{E82231C2-1B8A-455A-8F67-31BA86320F3D}" srcId="{ACC2B243-4D8C-414A-A998-646EDC7954E3}" destId="{5F87AE3E-50A0-491C-8E24-475D4A51F4FB}" srcOrd="2" destOrd="0" parTransId="{554DA5DF-E0D4-4229-8038-2A10FC8B7B8E}" sibTransId="{1EEFF8BB-B59D-41AD-858E-8670A3DD5769}"/>
    <dgm:cxn modelId="{238C7730-835E-42EA-ABD0-BC7A8BA47996}" type="presOf" srcId="{ACC2B243-4D8C-414A-A998-646EDC7954E3}" destId="{0AF76FC3-8E0A-4BC1-9953-F75AA94605F3}" srcOrd="0" destOrd="0" presId="urn:microsoft.com/office/officeart/2005/8/layout/hProcess9"/>
    <dgm:cxn modelId="{913A4AD3-0E4A-4049-B201-54D5DB872D6E}" type="presOf" srcId="{5F87AE3E-50A0-491C-8E24-475D4A51F4FB}" destId="{AF7AAA6D-AE11-4405-85CE-CEE332D9E6E7}" srcOrd="0" destOrd="0" presId="urn:microsoft.com/office/officeart/2005/8/layout/hProcess9"/>
    <dgm:cxn modelId="{22CD7694-D00C-49DA-83E0-A5B0D8C8B3A7}" srcId="{ACC2B243-4D8C-414A-A998-646EDC7954E3}" destId="{782C508B-3AD5-48C5-8ED1-9B2B08018EE0}" srcOrd="0" destOrd="0" parTransId="{9FA02A6C-89AE-4221-A6F7-6B8C67F79864}" sibTransId="{3B150322-B6D1-4933-BFD0-CC430B0E298A}"/>
    <dgm:cxn modelId="{10D75987-5CCB-4EAA-8C5C-0B6449CA3D3A}" type="presParOf" srcId="{0AF76FC3-8E0A-4BC1-9953-F75AA94605F3}" destId="{F5A1CA38-4EF5-4FBF-B957-3A2133F3EF32}" srcOrd="0" destOrd="0" presId="urn:microsoft.com/office/officeart/2005/8/layout/hProcess9"/>
    <dgm:cxn modelId="{2EDBD306-01DD-4DF8-8853-5365CCD5DACA}" type="presParOf" srcId="{0AF76FC3-8E0A-4BC1-9953-F75AA94605F3}" destId="{52DE3189-1D93-47ED-A773-7E3D75696AF5}" srcOrd="1" destOrd="0" presId="urn:microsoft.com/office/officeart/2005/8/layout/hProcess9"/>
    <dgm:cxn modelId="{0C236287-C001-4D25-AB77-A12405953C28}" type="presParOf" srcId="{52DE3189-1D93-47ED-A773-7E3D75696AF5}" destId="{75E9DEE0-16C3-486B-AC70-3D51F08C629A}" srcOrd="0" destOrd="0" presId="urn:microsoft.com/office/officeart/2005/8/layout/hProcess9"/>
    <dgm:cxn modelId="{14A8FD14-773C-4C22-ABFA-88A5573C353E}" type="presParOf" srcId="{52DE3189-1D93-47ED-A773-7E3D75696AF5}" destId="{A0FA9480-B5FC-48DC-9A7D-F4D412DD3B4B}" srcOrd="1" destOrd="0" presId="urn:microsoft.com/office/officeart/2005/8/layout/hProcess9"/>
    <dgm:cxn modelId="{3AB131DB-9220-455E-A355-E0DF1D4C21D2}" type="presParOf" srcId="{52DE3189-1D93-47ED-A773-7E3D75696AF5}" destId="{9D056224-62A9-4B36-A17D-87C56D0A92B9}" srcOrd="2" destOrd="0" presId="urn:microsoft.com/office/officeart/2005/8/layout/hProcess9"/>
    <dgm:cxn modelId="{030FD304-1CE7-49F0-87B4-C1B620E4A0A9}" type="presParOf" srcId="{52DE3189-1D93-47ED-A773-7E3D75696AF5}" destId="{E4B77D48-ABB4-4DA7-9A55-C89D935D92CF}" srcOrd="3" destOrd="0" presId="urn:microsoft.com/office/officeart/2005/8/layout/hProcess9"/>
    <dgm:cxn modelId="{B390DF4A-0B6C-47A2-9D81-7020A586FB3F}" type="presParOf" srcId="{52DE3189-1D93-47ED-A773-7E3D75696AF5}" destId="{AF7AAA6D-AE11-4405-85CE-CEE332D9E6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C2B243-4D8C-414A-A998-646EDC7954E3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782C508B-3AD5-48C5-8ED1-9B2B08018EE0}">
      <dgm:prSet phldrT="[Texte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gm:t>
    </dgm:pt>
    <dgm:pt modelId="{9FA02A6C-89AE-4221-A6F7-6B8C67F79864}" type="parTrans" cxnId="{22CD7694-D00C-49DA-83E0-A5B0D8C8B3A7}">
      <dgm:prSet/>
      <dgm:spPr/>
      <dgm:t>
        <a:bodyPr/>
        <a:lstStyle/>
        <a:p>
          <a:endParaRPr lang="fr-FR"/>
        </a:p>
      </dgm:t>
    </dgm:pt>
    <dgm:pt modelId="{3B150322-B6D1-4933-BFD0-CC430B0E298A}" type="sibTrans" cxnId="{22CD7694-D00C-49DA-83E0-A5B0D8C8B3A7}">
      <dgm:prSet/>
      <dgm:spPr/>
      <dgm:t>
        <a:bodyPr/>
        <a:lstStyle/>
        <a:p>
          <a:endParaRPr lang="fr-FR"/>
        </a:p>
      </dgm:t>
    </dgm:pt>
    <dgm:pt modelId="{5F87AE3E-50A0-491C-8E24-475D4A51F4F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54DA5DF-E0D4-4229-8038-2A10FC8B7B8E}" type="parTrans" cxnId="{E82231C2-1B8A-455A-8F67-31BA86320F3D}">
      <dgm:prSet/>
      <dgm:spPr/>
      <dgm:t>
        <a:bodyPr/>
        <a:lstStyle/>
        <a:p>
          <a:endParaRPr lang="fr-FR"/>
        </a:p>
      </dgm:t>
    </dgm:pt>
    <dgm:pt modelId="{1EEFF8BB-B59D-41AD-858E-8670A3DD5769}" type="sibTrans" cxnId="{E82231C2-1B8A-455A-8F67-31BA86320F3D}">
      <dgm:prSet/>
      <dgm:spPr/>
      <dgm:t>
        <a:bodyPr/>
        <a:lstStyle/>
        <a:p>
          <a:endParaRPr lang="fr-FR"/>
        </a:p>
      </dgm:t>
    </dgm:pt>
    <dgm:pt modelId="{D80F3A38-E8BA-4409-9BF5-B95132607477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000" b="1" u="none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D348C94-8B1B-43EA-A2BB-2CB69D21F504}" type="parTrans" cxnId="{DA3A688A-DEE4-416D-863F-66D7F3287977}">
      <dgm:prSet/>
      <dgm:spPr/>
      <dgm:t>
        <a:bodyPr/>
        <a:lstStyle/>
        <a:p>
          <a:endParaRPr lang="fr-FR"/>
        </a:p>
      </dgm:t>
    </dgm:pt>
    <dgm:pt modelId="{82738304-1174-4848-A22F-D97A2773093E}" type="sibTrans" cxnId="{DA3A688A-DEE4-416D-863F-66D7F3287977}">
      <dgm:prSet/>
      <dgm:spPr/>
      <dgm:t>
        <a:bodyPr/>
        <a:lstStyle/>
        <a:p>
          <a:endParaRPr lang="fr-FR"/>
        </a:p>
      </dgm:t>
    </dgm:pt>
    <dgm:pt modelId="{0AF76FC3-8E0A-4BC1-9953-F75AA94605F3}" type="pres">
      <dgm:prSet presAssocID="{ACC2B243-4D8C-414A-A998-646EDC7954E3}" presName="CompostProcess" presStyleCnt="0">
        <dgm:presLayoutVars>
          <dgm:dir/>
          <dgm:resizeHandles val="exact"/>
        </dgm:presLayoutVars>
      </dgm:prSet>
      <dgm:spPr/>
    </dgm:pt>
    <dgm:pt modelId="{F5A1CA38-4EF5-4FBF-B957-3A2133F3EF32}" type="pres">
      <dgm:prSet presAssocID="{ACC2B243-4D8C-414A-A998-646EDC7954E3}" presName="arrow" presStyleLbl="bgShp" presStyleIdx="0" presStyleCnt="1" custScaleX="103516" custLinFactNeighborX="-1340" custLinFactNeighborY="27000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gm:spPr>
    </dgm:pt>
    <dgm:pt modelId="{52DE3189-1D93-47ED-A773-7E3D75696AF5}" type="pres">
      <dgm:prSet presAssocID="{ACC2B243-4D8C-414A-A998-646EDC7954E3}" presName="linearProcess" presStyleCnt="0"/>
      <dgm:spPr/>
    </dgm:pt>
    <dgm:pt modelId="{75E9DEE0-16C3-486B-AC70-3D51F08C629A}" type="pres">
      <dgm:prSet presAssocID="{782C508B-3AD5-48C5-8ED1-9B2B08018EE0}" presName="textNode" presStyleLbl="node1" presStyleIdx="0" presStyleCnt="3" custScaleX="45298" custScaleY="92828" custLinFactNeighborX="-73838" custLinFactNeighborY="-110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A0FA9480-B5FC-48DC-9A7D-F4D412DD3B4B}" type="pres">
      <dgm:prSet presAssocID="{3B150322-B6D1-4933-BFD0-CC430B0E298A}" presName="sibTrans" presStyleCnt="0"/>
      <dgm:spPr/>
    </dgm:pt>
    <dgm:pt modelId="{9D056224-62A9-4B36-A17D-87C56D0A92B9}" type="pres">
      <dgm:prSet presAssocID="{D80F3A38-E8BA-4409-9BF5-B95132607477}" presName="textNode" presStyleLbl="node1" presStyleIdx="1" presStyleCnt="3" custScaleX="119736" custScaleY="102612" custLinFactNeighborX="-69765" custLinFactNeighborY="-61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B77D48-ABB4-4DA7-9A55-C89D935D92CF}" type="pres">
      <dgm:prSet presAssocID="{82738304-1174-4848-A22F-D97A2773093E}" presName="sibTrans" presStyleCnt="0"/>
      <dgm:spPr/>
    </dgm:pt>
    <dgm:pt modelId="{AF7AAA6D-AE11-4405-85CE-CEE332D9E6E7}" type="pres">
      <dgm:prSet presAssocID="{5F87AE3E-50A0-491C-8E24-475D4A51F4FB}" presName="textNode" presStyleLbl="node1" presStyleIdx="2" presStyleCnt="3" custScaleX="82862" custScaleY="98680" custLinFactNeighborX="-47547" custLinFactNeighborY="-816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</dgm:ptLst>
  <dgm:cxnLst>
    <dgm:cxn modelId="{4B800578-D98B-4334-A527-BAC288CA311E}" type="presOf" srcId="{782C508B-3AD5-48C5-8ED1-9B2B08018EE0}" destId="{75E9DEE0-16C3-486B-AC70-3D51F08C629A}" srcOrd="0" destOrd="0" presId="urn:microsoft.com/office/officeart/2005/8/layout/hProcess9"/>
    <dgm:cxn modelId="{7FB215AF-506D-49C1-8402-C3BBA08C3F4F}" type="presOf" srcId="{ACC2B243-4D8C-414A-A998-646EDC7954E3}" destId="{0AF76FC3-8E0A-4BC1-9953-F75AA94605F3}" srcOrd="0" destOrd="0" presId="urn:microsoft.com/office/officeart/2005/8/layout/hProcess9"/>
    <dgm:cxn modelId="{DA3A688A-DEE4-416D-863F-66D7F3287977}" srcId="{ACC2B243-4D8C-414A-A998-646EDC7954E3}" destId="{D80F3A38-E8BA-4409-9BF5-B95132607477}" srcOrd="1" destOrd="0" parTransId="{0D348C94-8B1B-43EA-A2BB-2CB69D21F504}" sibTransId="{82738304-1174-4848-A22F-D97A2773093E}"/>
    <dgm:cxn modelId="{0EA54B10-D171-4EF3-B8CB-03567CAE3B00}" type="presOf" srcId="{D80F3A38-E8BA-4409-9BF5-B95132607477}" destId="{9D056224-62A9-4B36-A17D-87C56D0A92B9}" srcOrd="0" destOrd="0" presId="urn:microsoft.com/office/officeart/2005/8/layout/hProcess9"/>
    <dgm:cxn modelId="{E82231C2-1B8A-455A-8F67-31BA86320F3D}" srcId="{ACC2B243-4D8C-414A-A998-646EDC7954E3}" destId="{5F87AE3E-50A0-491C-8E24-475D4A51F4FB}" srcOrd="2" destOrd="0" parTransId="{554DA5DF-E0D4-4229-8038-2A10FC8B7B8E}" sibTransId="{1EEFF8BB-B59D-41AD-858E-8670A3DD5769}"/>
    <dgm:cxn modelId="{0A7711A3-C77E-4013-AA75-69EE837679DC}" type="presOf" srcId="{5F87AE3E-50A0-491C-8E24-475D4A51F4FB}" destId="{AF7AAA6D-AE11-4405-85CE-CEE332D9E6E7}" srcOrd="0" destOrd="0" presId="urn:microsoft.com/office/officeart/2005/8/layout/hProcess9"/>
    <dgm:cxn modelId="{22CD7694-D00C-49DA-83E0-A5B0D8C8B3A7}" srcId="{ACC2B243-4D8C-414A-A998-646EDC7954E3}" destId="{782C508B-3AD5-48C5-8ED1-9B2B08018EE0}" srcOrd="0" destOrd="0" parTransId="{9FA02A6C-89AE-4221-A6F7-6B8C67F79864}" sibTransId="{3B150322-B6D1-4933-BFD0-CC430B0E298A}"/>
    <dgm:cxn modelId="{56691DC2-597C-426E-8BD4-13037767EAB0}" type="presParOf" srcId="{0AF76FC3-8E0A-4BC1-9953-F75AA94605F3}" destId="{F5A1CA38-4EF5-4FBF-B957-3A2133F3EF32}" srcOrd="0" destOrd="0" presId="urn:microsoft.com/office/officeart/2005/8/layout/hProcess9"/>
    <dgm:cxn modelId="{2385EE6E-A1CD-4FE2-BDCF-AD148E121C92}" type="presParOf" srcId="{0AF76FC3-8E0A-4BC1-9953-F75AA94605F3}" destId="{52DE3189-1D93-47ED-A773-7E3D75696AF5}" srcOrd="1" destOrd="0" presId="urn:microsoft.com/office/officeart/2005/8/layout/hProcess9"/>
    <dgm:cxn modelId="{A3ADFE68-2719-4F2C-8A26-D912CFBEDCB2}" type="presParOf" srcId="{52DE3189-1D93-47ED-A773-7E3D75696AF5}" destId="{75E9DEE0-16C3-486B-AC70-3D51F08C629A}" srcOrd="0" destOrd="0" presId="urn:microsoft.com/office/officeart/2005/8/layout/hProcess9"/>
    <dgm:cxn modelId="{83819BD0-F740-4E32-96ED-36FE0D57748E}" type="presParOf" srcId="{52DE3189-1D93-47ED-A773-7E3D75696AF5}" destId="{A0FA9480-B5FC-48DC-9A7D-F4D412DD3B4B}" srcOrd="1" destOrd="0" presId="urn:microsoft.com/office/officeart/2005/8/layout/hProcess9"/>
    <dgm:cxn modelId="{D95C11C5-AF8F-41A7-8480-B31E569734AA}" type="presParOf" srcId="{52DE3189-1D93-47ED-A773-7E3D75696AF5}" destId="{9D056224-62A9-4B36-A17D-87C56D0A92B9}" srcOrd="2" destOrd="0" presId="urn:microsoft.com/office/officeart/2005/8/layout/hProcess9"/>
    <dgm:cxn modelId="{368A3A9E-D197-40AB-886A-42F71DA49292}" type="presParOf" srcId="{52DE3189-1D93-47ED-A773-7E3D75696AF5}" destId="{E4B77D48-ABB4-4DA7-9A55-C89D935D92CF}" srcOrd="3" destOrd="0" presId="urn:microsoft.com/office/officeart/2005/8/layout/hProcess9"/>
    <dgm:cxn modelId="{3E2A1370-EF6D-4FFD-A07B-A694B251D9C3}" type="presParOf" srcId="{52DE3189-1D93-47ED-A773-7E3D75696AF5}" destId="{AF7AAA6D-AE11-4405-85CE-CEE332D9E6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1CA38-4EF5-4FBF-B957-3A2133F3EF32}">
      <dsp:nvSpPr>
        <dsp:cNvPr id="0" name=""/>
        <dsp:cNvSpPr/>
      </dsp:nvSpPr>
      <dsp:spPr>
        <a:xfrm>
          <a:off x="339928" y="0"/>
          <a:ext cx="6145806" cy="2133600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9DEE0-16C3-486B-AC70-3D51F08C629A}">
      <dsp:nvSpPr>
        <dsp:cNvPr id="0" name=""/>
        <dsp:cNvSpPr/>
      </dsp:nvSpPr>
      <dsp:spPr>
        <a:xfrm>
          <a:off x="288031" y="576063"/>
          <a:ext cx="949189" cy="792231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sp:txBody>
      <dsp:txXfrm>
        <a:off x="288031" y="576063"/>
        <a:ext cx="949189" cy="792231"/>
      </dsp:txXfrm>
    </dsp:sp>
    <dsp:sp modelId="{9D056224-62A9-4B36-A17D-87C56D0A92B9}">
      <dsp:nvSpPr>
        <dsp:cNvPr id="0" name=""/>
        <dsp:cNvSpPr/>
      </dsp:nvSpPr>
      <dsp:spPr>
        <a:xfrm>
          <a:off x="1600683" y="576063"/>
          <a:ext cx="2508987" cy="875731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u="none" kern="1200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1600683" y="576063"/>
        <a:ext cx="2508987" cy="875731"/>
      </dsp:txXfrm>
    </dsp:sp>
    <dsp:sp modelId="{AF7AAA6D-AE11-4405-85CE-CEE332D9E6E7}">
      <dsp:nvSpPr>
        <dsp:cNvPr id="0" name=""/>
        <dsp:cNvSpPr/>
      </dsp:nvSpPr>
      <dsp:spPr>
        <a:xfrm>
          <a:off x="4536503" y="576063"/>
          <a:ext cx="1736317" cy="842174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kern="12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kern="1200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536503" y="576063"/>
        <a:ext cx="1736317" cy="8421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1CA38-4EF5-4FBF-B957-3A2133F3EF32}">
      <dsp:nvSpPr>
        <dsp:cNvPr id="0" name=""/>
        <dsp:cNvSpPr/>
      </dsp:nvSpPr>
      <dsp:spPr>
        <a:xfrm>
          <a:off x="339928" y="0"/>
          <a:ext cx="6145806" cy="2133600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9DEE0-16C3-486B-AC70-3D51F08C629A}">
      <dsp:nvSpPr>
        <dsp:cNvPr id="0" name=""/>
        <dsp:cNvSpPr/>
      </dsp:nvSpPr>
      <dsp:spPr>
        <a:xfrm>
          <a:off x="288031" y="576063"/>
          <a:ext cx="949189" cy="792231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sp:txBody>
      <dsp:txXfrm>
        <a:off x="288031" y="576063"/>
        <a:ext cx="949189" cy="792231"/>
      </dsp:txXfrm>
    </dsp:sp>
    <dsp:sp modelId="{9D056224-62A9-4B36-A17D-87C56D0A92B9}">
      <dsp:nvSpPr>
        <dsp:cNvPr id="0" name=""/>
        <dsp:cNvSpPr/>
      </dsp:nvSpPr>
      <dsp:spPr>
        <a:xfrm>
          <a:off x="1600683" y="576063"/>
          <a:ext cx="2508987" cy="875731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u="none" kern="1200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1600683" y="576063"/>
        <a:ext cx="2508987" cy="875731"/>
      </dsp:txXfrm>
    </dsp:sp>
    <dsp:sp modelId="{AF7AAA6D-AE11-4405-85CE-CEE332D9E6E7}">
      <dsp:nvSpPr>
        <dsp:cNvPr id="0" name=""/>
        <dsp:cNvSpPr/>
      </dsp:nvSpPr>
      <dsp:spPr>
        <a:xfrm>
          <a:off x="4536503" y="576063"/>
          <a:ext cx="1736317" cy="842174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kern="12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kern="1200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536503" y="576063"/>
        <a:ext cx="1736317" cy="8421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1CA38-4EF5-4FBF-B957-3A2133F3EF32}">
      <dsp:nvSpPr>
        <dsp:cNvPr id="0" name=""/>
        <dsp:cNvSpPr/>
      </dsp:nvSpPr>
      <dsp:spPr>
        <a:xfrm>
          <a:off x="339928" y="0"/>
          <a:ext cx="6145806" cy="2133600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9DEE0-16C3-486B-AC70-3D51F08C629A}">
      <dsp:nvSpPr>
        <dsp:cNvPr id="0" name=""/>
        <dsp:cNvSpPr/>
      </dsp:nvSpPr>
      <dsp:spPr>
        <a:xfrm>
          <a:off x="288031" y="576063"/>
          <a:ext cx="949189" cy="792231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sp:txBody>
      <dsp:txXfrm>
        <a:off x="288031" y="576063"/>
        <a:ext cx="949189" cy="792231"/>
      </dsp:txXfrm>
    </dsp:sp>
    <dsp:sp modelId="{9D056224-62A9-4B36-A17D-87C56D0A92B9}">
      <dsp:nvSpPr>
        <dsp:cNvPr id="0" name=""/>
        <dsp:cNvSpPr/>
      </dsp:nvSpPr>
      <dsp:spPr>
        <a:xfrm>
          <a:off x="1600683" y="576063"/>
          <a:ext cx="2508987" cy="875731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u="none" kern="1200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1600683" y="576063"/>
        <a:ext cx="2508987" cy="875731"/>
      </dsp:txXfrm>
    </dsp:sp>
    <dsp:sp modelId="{AF7AAA6D-AE11-4405-85CE-CEE332D9E6E7}">
      <dsp:nvSpPr>
        <dsp:cNvPr id="0" name=""/>
        <dsp:cNvSpPr/>
      </dsp:nvSpPr>
      <dsp:spPr>
        <a:xfrm>
          <a:off x="4536503" y="576063"/>
          <a:ext cx="1736317" cy="842174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kern="12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kern="1200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536503" y="576063"/>
        <a:ext cx="1736317" cy="84217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1CA38-4EF5-4FBF-B957-3A2133F3EF32}">
      <dsp:nvSpPr>
        <dsp:cNvPr id="0" name=""/>
        <dsp:cNvSpPr/>
      </dsp:nvSpPr>
      <dsp:spPr>
        <a:xfrm>
          <a:off x="339928" y="0"/>
          <a:ext cx="6145806" cy="2133600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9DEE0-16C3-486B-AC70-3D51F08C629A}">
      <dsp:nvSpPr>
        <dsp:cNvPr id="0" name=""/>
        <dsp:cNvSpPr/>
      </dsp:nvSpPr>
      <dsp:spPr>
        <a:xfrm>
          <a:off x="288031" y="576063"/>
          <a:ext cx="949189" cy="792231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sp:txBody>
      <dsp:txXfrm>
        <a:off x="288031" y="576063"/>
        <a:ext cx="949189" cy="792231"/>
      </dsp:txXfrm>
    </dsp:sp>
    <dsp:sp modelId="{9D056224-62A9-4B36-A17D-87C56D0A92B9}">
      <dsp:nvSpPr>
        <dsp:cNvPr id="0" name=""/>
        <dsp:cNvSpPr/>
      </dsp:nvSpPr>
      <dsp:spPr>
        <a:xfrm>
          <a:off x="1600683" y="576063"/>
          <a:ext cx="2508987" cy="875731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u="none" kern="1200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1600683" y="576063"/>
        <a:ext cx="2508987" cy="875731"/>
      </dsp:txXfrm>
    </dsp:sp>
    <dsp:sp modelId="{AF7AAA6D-AE11-4405-85CE-CEE332D9E6E7}">
      <dsp:nvSpPr>
        <dsp:cNvPr id="0" name=""/>
        <dsp:cNvSpPr/>
      </dsp:nvSpPr>
      <dsp:spPr>
        <a:xfrm>
          <a:off x="4536503" y="576063"/>
          <a:ext cx="1736317" cy="842174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kern="12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kern="1200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536503" y="576063"/>
        <a:ext cx="1736317" cy="8421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1CA38-4EF5-4FBF-B957-3A2133F3EF32}">
      <dsp:nvSpPr>
        <dsp:cNvPr id="0" name=""/>
        <dsp:cNvSpPr/>
      </dsp:nvSpPr>
      <dsp:spPr>
        <a:xfrm>
          <a:off x="339928" y="0"/>
          <a:ext cx="6145806" cy="2133600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9DEE0-16C3-486B-AC70-3D51F08C629A}">
      <dsp:nvSpPr>
        <dsp:cNvPr id="0" name=""/>
        <dsp:cNvSpPr/>
      </dsp:nvSpPr>
      <dsp:spPr>
        <a:xfrm>
          <a:off x="288031" y="576063"/>
          <a:ext cx="949189" cy="792231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sp:txBody>
      <dsp:txXfrm>
        <a:off x="288031" y="576063"/>
        <a:ext cx="949189" cy="792231"/>
      </dsp:txXfrm>
    </dsp:sp>
    <dsp:sp modelId="{9D056224-62A9-4B36-A17D-87C56D0A92B9}">
      <dsp:nvSpPr>
        <dsp:cNvPr id="0" name=""/>
        <dsp:cNvSpPr/>
      </dsp:nvSpPr>
      <dsp:spPr>
        <a:xfrm>
          <a:off x="1600683" y="576063"/>
          <a:ext cx="2508987" cy="875731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u="none" kern="1200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1600683" y="576063"/>
        <a:ext cx="2508987" cy="875731"/>
      </dsp:txXfrm>
    </dsp:sp>
    <dsp:sp modelId="{AF7AAA6D-AE11-4405-85CE-CEE332D9E6E7}">
      <dsp:nvSpPr>
        <dsp:cNvPr id="0" name=""/>
        <dsp:cNvSpPr/>
      </dsp:nvSpPr>
      <dsp:spPr>
        <a:xfrm>
          <a:off x="4536503" y="576063"/>
          <a:ext cx="1736317" cy="842174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kern="12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kern="1200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536503" y="576063"/>
        <a:ext cx="1736317" cy="84217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1CA38-4EF5-4FBF-B957-3A2133F3EF32}">
      <dsp:nvSpPr>
        <dsp:cNvPr id="0" name=""/>
        <dsp:cNvSpPr/>
      </dsp:nvSpPr>
      <dsp:spPr>
        <a:xfrm>
          <a:off x="339928" y="0"/>
          <a:ext cx="6145806" cy="2133600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9DEE0-16C3-486B-AC70-3D51F08C629A}">
      <dsp:nvSpPr>
        <dsp:cNvPr id="0" name=""/>
        <dsp:cNvSpPr/>
      </dsp:nvSpPr>
      <dsp:spPr>
        <a:xfrm>
          <a:off x="288031" y="576063"/>
          <a:ext cx="949189" cy="792231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sp:txBody>
      <dsp:txXfrm>
        <a:off x="288031" y="576063"/>
        <a:ext cx="949189" cy="792231"/>
      </dsp:txXfrm>
    </dsp:sp>
    <dsp:sp modelId="{9D056224-62A9-4B36-A17D-87C56D0A92B9}">
      <dsp:nvSpPr>
        <dsp:cNvPr id="0" name=""/>
        <dsp:cNvSpPr/>
      </dsp:nvSpPr>
      <dsp:spPr>
        <a:xfrm>
          <a:off x="1600683" y="576063"/>
          <a:ext cx="2508987" cy="875731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u="none" kern="1200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1600683" y="576063"/>
        <a:ext cx="2508987" cy="875731"/>
      </dsp:txXfrm>
    </dsp:sp>
    <dsp:sp modelId="{AF7AAA6D-AE11-4405-85CE-CEE332D9E6E7}">
      <dsp:nvSpPr>
        <dsp:cNvPr id="0" name=""/>
        <dsp:cNvSpPr/>
      </dsp:nvSpPr>
      <dsp:spPr>
        <a:xfrm>
          <a:off x="4536503" y="576063"/>
          <a:ext cx="1736317" cy="842174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kern="12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kern="1200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536503" y="576063"/>
        <a:ext cx="1736317" cy="84217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1CA38-4EF5-4FBF-B957-3A2133F3EF32}">
      <dsp:nvSpPr>
        <dsp:cNvPr id="0" name=""/>
        <dsp:cNvSpPr/>
      </dsp:nvSpPr>
      <dsp:spPr>
        <a:xfrm>
          <a:off x="339928" y="0"/>
          <a:ext cx="6145806" cy="2133600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9DEE0-16C3-486B-AC70-3D51F08C629A}">
      <dsp:nvSpPr>
        <dsp:cNvPr id="0" name=""/>
        <dsp:cNvSpPr/>
      </dsp:nvSpPr>
      <dsp:spPr>
        <a:xfrm>
          <a:off x="288031" y="576063"/>
          <a:ext cx="949189" cy="792231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Identifier et situer un document ou une situation</a:t>
          </a:r>
        </a:p>
      </dsp:txBody>
      <dsp:txXfrm>
        <a:off x="288031" y="576063"/>
        <a:ext cx="949189" cy="792231"/>
      </dsp:txXfrm>
    </dsp:sp>
    <dsp:sp modelId="{9D056224-62A9-4B36-A17D-87C56D0A92B9}">
      <dsp:nvSpPr>
        <dsp:cNvPr id="0" name=""/>
        <dsp:cNvSpPr/>
      </dsp:nvSpPr>
      <dsp:spPr>
        <a:xfrm>
          <a:off x="1600683" y="576063"/>
          <a:ext cx="2508987" cy="875731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u="none" kern="1200" cap="none" spc="0" dirty="0">
              <a:ln w="17780" cmpd="sng"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rPr>
            <a:t>Le décrire et en définir les principales caractéristiques du sujet d'étude</a:t>
          </a:r>
          <a:endParaRPr lang="fr-FR" sz="700" b="1" u="none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1600683" y="576063"/>
        <a:ext cx="2508987" cy="875731"/>
      </dsp:txXfrm>
    </dsp:sp>
    <dsp:sp modelId="{AF7AAA6D-AE11-4405-85CE-CEE332D9E6E7}">
      <dsp:nvSpPr>
        <dsp:cNvPr id="0" name=""/>
        <dsp:cNvSpPr/>
      </dsp:nvSpPr>
      <dsp:spPr>
        <a:xfrm>
          <a:off x="4536503" y="576063"/>
          <a:ext cx="1736317" cy="842174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Donner du sens au sujet d'étude </a:t>
          </a:r>
          <a:r>
            <a:rPr lang="fr-FR" sz="800" b="1" kern="12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(Expliquer la fonction, la signification, l'organisation et le fonctionnement du sujet d'étude)</a:t>
          </a:r>
          <a:endParaRPr lang="fr-FR" sz="1050" b="1" kern="1200" cap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536503" y="576063"/>
        <a:ext cx="1736317" cy="842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03937-CB55-4AC7-BDCB-502D7D7789C8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E0428-6330-42A4-97C4-61493D171F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0428-6330-42A4-97C4-61493D171FD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18BA-6681-4A94-B880-3F3AA92E9855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51AB-D980-4061-A12F-37CD5DB6C1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2564904"/>
            <a:ext cx="6984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Un</a:t>
            </a:r>
            <a:r>
              <a:rPr kumimoji="0" lang="fr-FR" sz="20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exemple de m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ise en place d'une progressivité de l'apprentissage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des capacités Décrire et Expliquer au collège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(Réalisé par Arnaud </a:t>
            </a:r>
            <a:r>
              <a:rPr kumimoji="0" lang="fr-FR" sz="1200" b="1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Detot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 Collège Val de Nièvre, Académie</a:t>
            </a:r>
            <a:r>
              <a:rPr kumimoji="0" lang="fr-FR" sz="1200" b="1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d’Amiens</a:t>
            </a:r>
            <a:endParaRPr kumimoji="0" lang="fr-FR" sz="12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dans le cadre des TRAAM 2014)</a:t>
            </a:r>
            <a:endParaRPr kumimoji="0" lang="fr-FR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025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971600" y="2780928"/>
          <a:ext cx="6984776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31" name="AutoShape 35"/>
          <p:cNvSpPr>
            <a:spLocks noChangeShapeType="1"/>
          </p:cNvSpPr>
          <p:nvPr/>
        </p:nvSpPr>
        <p:spPr bwMode="auto">
          <a:xfrm flipH="1">
            <a:off x="5241924" y="2276872"/>
            <a:ext cx="1274292" cy="56792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0" name="AutoShape 34"/>
          <p:cNvSpPr>
            <a:spLocks noChangeShapeType="1"/>
          </p:cNvSpPr>
          <p:nvPr/>
        </p:nvSpPr>
        <p:spPr bwMode="auto">
          <a:xfrm flipH="1">
            <a:off x="5432423" y="2348880"/>
            <a:ext cx="219696" cy="4943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9" name="AutoShape 33"/>
          <p:cNvSpPr>
            <a:spLocks noChangeShapeType="1"/>
          </p:cNvSpPr>
          <p:nvPr/>
        </p:nvSpPr>
        <p:spPr bwMode="auto">
          <a:xfrm>
            <a:off x="4716016" y="2348880"/>
            <a:ext cx="720080" cy="43204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5" name="AutoShape 39"/>
          <p:cNvSpPr>
            <a:spLocks noChangeShapeType="1"/>
          </p:cNvSpPr>
          <p:nvPr/>
        </p:nvSpPr>
        <p:spPr bwMode="auto">
          <a:xfrm flipH="1">
            <a:off x="2411759" y="1988840"/>
            <a:ext cx="792088" cy="7920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4" name="AutoShape 38"/>
          <p:cNvSpPr>
            <a:spLocks noChangeShapeType="1"/>
          </p:cNvSpPr>
          <p:nvPr/>
        </p:nvSpPr>
        <p:spPr bwMode="auto">
          <a:xfrm flipH="1" flipV="1">
            <a:off x="2123728" y="1988840"/>
            <a:ext cx="314672" cy="82421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10800000" flipV="1">
            <a:off x="1547664" y="2780928"/>
            <a:ext cx="1866900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Observer et identifier les principales  caractéristiques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 rot="10800000" flipV="1">
            <a:off x="2699792" y="692696"/>
            <a:ext cx="1008112" cy="136815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cela est nécessaire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, construire un croquis ou d'un schéma simple délimitant les principales caractéristiques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7668345" y="4077073"/>
            <a:ext cx="1080120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 phénomène est-il le même à des échelles différentes ( temps, espace).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AutoShape 9"/>
          <p:cNvSpPr>
            <a:spLocks noChangeShapeType="1"/>
          </p:cNvSpPr>
          <p:nvPr/>
        </p:nvSpPr>
        <p:spPr bwMode="auto">
          <a:xfrm>
            <a:off x="3491880" y="2996952"/>
            <a:ext cx="301625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995936" y="2780928"/>
            <a:ext cx="2293938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Mettre en relation et hiérarchiser ces caractéristiques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 flipH="1">
            <a:off x="6444208" y="692696"/>
            <a:ext cx="864096" cy="1603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cela est nécessaire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, construire un croquis ou un schéma avec une légende organisée résumant l'organisation du sujet d'étude.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 rot="10800000" flipV="1">
            <a:off x="1475656" y="692696"/>
            <a:ext cx="1224136" cy="136815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Décrire, c'est identifier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sous la  forme de phrases simples et avec un vocabulaire précis,  </a:t>
            </a:r>
            <a:r>
              <a:rPr kumimoji="0" 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les  principales caractéristiques du sujet étudié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. (Angles de vue, plans d'une image, acteurs, actions,...)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 rot="10800000" flipV="1">
            <a:off x="2987824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5°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 rot="10800000" flipV="1">
            <a:off x="3923928" y="692696"/>
            <a:ext cx="1368152" cy="16561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le sujet est de décrire un paysage, l'organisation d'un espace ou encore une situation: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Rédiger un texte organisé mettant en relation et hiérarchisant  les principales caractéristiques du sujet présentées dans l'étape précédente (à l'aide d'exemples et de la plus à la moins importante).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 rot="10800000" flipH="1" flipV="1">
            <a:off x="5292080" y="692696"/>
            <a:ext cx="1152128" cy="16561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le sujet est de décrire une évolution ou un changement: 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Rédiger un texte organisé mettant en relation et hiérarchisant  les principales caractéristiques du sujet présentées de façon chronologique.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7668344" y="1628800"/>
            <a:ext cx="1080120" cy="792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Pourquoi est-il organisé de cette façon ? Dans quel but ? Quels sont les effets pour les acteurs?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7668344" y="2564904"/>
            <a:ext cx="1080120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 est la fonction ou la signification du sujet d'étude?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7668344" y="4797152"/>
            <a:ext cx="1080120" cy="7200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Quels sont les dynamiques et changements qui peuvent expliquer l'évolution du sujet d'étude?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10800000" flipV="1">
            <a:off x="1835696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6°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10800000" flipV="1">
            <a:off x="4211960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4°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10800000" flipV="1">
            <a:off x="5364088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3°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7668344" y="3212976"/>
            <a:ext cx="1080120" cy="792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Quelles sont les particularités du sujet d'étude? (comparaison avec d'autres documents ou situations)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AutoShape 27"/>
          <p:cNvSpPr>
            <a:spLocks noChangeShapeType="1"/>
          </p:cNvSpPr>
          <p:nvPr/>
        </p:nvSpPr>
        <p:spPr bwMode="auto">
          <a:xfrm flipV="1">
            <a:off x="7236296" y="2060848"/>
            <a:ext cx="432048" cy="17442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2" name="AutoShape 26"/>
          <p:cNvSpPr>
            <a:spLocks noChangeShapeType="1"/>
          </p:cNvSpPr>
          <p:nvPr/>
        </p:nvSpPr>
        <p:spPr bwMode="auto">
          <a:xfrm flipV="1">
            <a:off x="7236296" y="2852936"/>
            <a:ext cx="432048" cy="9356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1" name="AutoShape 25"/>
          <p:cNvSpPr>
            <a:spLocks noChangeShapeType="1"/>
          </p:cNvSpPr>
          <p:nvPr/>
        </p:nvSpPr>
        <p:spPr bwMode="auto">
          <a:xfrm flipV="1">
            <a:off x="7236296" y="3717032"/>
            <a:ext cx="432048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0" name="AutoShape 24"/>
          <p:cNvSpPr>
            <a:spLocks noChangeShapeType="1"/>
          </p:cNvSpPr>
          <p:nvPr/>
        </p:nvSpPr>
        <p:spPr bwMode="auto">
          <a:xfrm>
            <a:off x="7236296" y="3789040"/>
            <a:ext cx="432048" cy="648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6" name="AutoShape 10"/>
          <p:cNvSpPr>
            <a:spLocks noChangeShapeType="1"/>
          </p:cNvSpPr>
          <p:nvPr/>
        </p:nvSpPr>
        <p:spPr bwMode="auto">
          <a:xfrm flipH="1" flipV="1">
            <a:off x="7236295" y="3789039"/>
            <a:ext cx="432048" cy="136815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AutoShape 19"/>
          <p:cNvSpPr>
            <a:spLocks noChangeShapeType="1"/>
          </p:cNvSpPr>
          <p:nvPr/>
        </p:nvSpPr>
        <p:spPr bwMode="auto">
          <a:xfrm flipH="1">
            <a:off x="971599" y="3717032"/>
            <a:ext cx="332680" cy="10081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AutoShape 18"/>
          <p:cNvSpPr>
            <a:spLocks noChangeShapeType="1"/>
          </p:cNvSpPr>
          <p:nvPr/>
        </p:nvSpPr>
        <p:spPr bwMode="auto">
          <a:xfrm flipH="1">
            <a:off x="899591" y="3717032"/>
            <a:ext cx="404688" cy="57606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AutoShape 23"/>
          <p:cNvSpPr>
            <a:spLocks noChangeShapeType="1"/>
          </p:cNvSpPr>
          <p:nvPr/>
        </p:nvSpPr>
        <p:spPr bwMode="auto">
          <a:xfrm flipH="1" flipV="1">
            <a:off x="1115616" y="3068959"/>
            <a:ext cx="174948" cy="67545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 rot="10800000" flipV="1">
            <a:off x="179512" y="4725144"/>
            <a:ext cx="792088" cy="43204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document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(Titre, Nature, Date, Auteur)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22"/>
          <p:cNvSpPr>
            <a:spLocks noChangeArrowheads="1"/>
          </p:cNvSpPr>
          <p:nvPr/>
        </p:nvSpPr>
        <p:spPr bwMode="auto">
          <a:xfrm>
            <a:off x="179512" y="1844824"/>
            <a:ext cx="1152128" cy="122413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Dans quel contexte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(Circonstances plus larges au cours desquelles le document a été créé ou le phénomène étudié se déroule.(politiques, économiques, etc...)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AutoShape 17"/>
          <p:cNvSpPr>
            <a:spLocks noChangeShapeType="1"/>
          </p:cNvSpPr>
          <p:nvPr/>
        </p:nvSpPr>
        <p:spPr bwMode="auto">
          <a:xfrm flipH="1">
            <a:off x="899592" y="3717032"/>
            <a:ext cx="404689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AutoShape 16"/>
          <p:cNvSpPr>
            <a:spLocks noChangeShapeType="1"/>
          </p:cNvSpPr>
          <p:nvPr/>
        </p:nvSpPr>
        <p:spPr bwMode="auto">
          <a:xfrm flipH="1" flipV="1">
            <a:off x="899593" y="3356991"/>
            <a:ext cx="406276" cy="36003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179513" y="3212976"/>
            <a:ext cx="755576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Quand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dates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AutoShape 7"/>
          <p:cNvSpPr>
            <a:spLocks noChangeArrowheads="1"/>
          </p:cNvSpPr>
          <p:nvPr/>
        </p:nvSpPr>
        <p:spPr bwMode="auto">
          <a:xfrm>
            <a:off x="179513" y="3789040"/>
            <a:ext cx="720080" cy="3921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Où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cela se passe-t-il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6"/>
          <p:cNvSpPr>
            <a:spLocks noChangeArrowheads="1"/>
          </p:cNvSpPr>
          <p:nvPr/>
        </p:nvSpPr>
        <p:spPr bwMode="auto">
          <a:xfrm>
            <a:off x="179513" y="4293096"/>
            <a:ext cx="720080" cy="3600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Quoi: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Quel est le sujet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0" grpId="0" animBg="1"/>
      <p:bldP spid="4129" grpId="0" animBg="1"/>
      <p:bldP spid="4135" grpId="0" animBg="1"/>
      <p:bldP spid="4134" grpId="0" animBg="1"/>
      <p:bldP spid="4133" grpId="0" animBg="1"/>
      <p:bldP spid="4132" grpId="0" animBg="1"/>
      <p:bldP spid="4127" grpId="0" animBg="1"/>
      <p:bldP spid="4126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971600" y="2780928"/>
          <a:ext cx="6984776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31" name="AutoShape 35"/>
          <p:cNvSpPr>
            <a:spLocks noChangeShapeType="1"/>
          </p:cNvSpPr>
          <p:nvPr/>
        </p:nvSpPr>
        <p:spPr bwMode="auto">
          <a:xfrm flipH="1">
            <a:off x="5241924" y="2276872"/>
            <a:ext cx="1274292" cy="56792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0" name="AutoShape 34"/>
          <p:cNvSpPr>
            <a:spLocks noChangeShapeType="1"/>
          </p:cNvSpPr>
          <p:nvPr/>
        </p:nvSpPr>
        <p:spPr bwMode="auto">
          <a:xfrm flipH="1">
            <a:off x="5432423" y="2348880"/>
            <a:ext cx="219696" cy="4943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9" name="AutoShape 33"/>
          <p:cNvSpPr>
            <a:spLocks noChangeShapeType="1"/>
          </p:cNvSpPr>
          <p:nvPr/>
        </p:nvSpPr>
        <p:spPr bwMode="auto">
          <a:xfrm>
            <a:off x="4716016" y="2348880"/>
            <a:ext cx="720080" cy="43204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5" name="AutoShape 39"/>
          <p:cNvSpPr>
            <a:spLocks noChangeShapeType="1"/>
          </p:cNvSpPr>
          <p:nvPr/>
        </p:nvSpPr>
        <p:spPr bwMode="auto">
          <a:xfrm flipH="1">
            <a:off x="2411759" y="1988840"/>
            <a:ext cx="792088" cy="7920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4" name="AutoShape 38"/>
          <p:cNvSpPr>
            <a:spLocks noChangeShapeType="1"/>
          </p:cNvSpPr>
          <p:nvPr/>
        </p:nvSpPr>
        <p:spPr bwMode="auto">
          <a:xfrm flipH="1" flipV="1">
            <a:off x="2123728" y="1988840"/>
            <a:ext cx="314672" cy="82421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10800000" flipV="1">
            <a:off x="1547664" y="2780928"/>
            <a:ext cx="1866900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Observer et identifier les principales  caractéristiques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 rot="10800000" flipV="1">
            <a:off x="2699792" y="692696"/>
            <a:ext cx="1008112" cy="136815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cela est nécessaire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, construire un croquis ou d'un schéma simple délimitant les principales caractéristiques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7668345" y="4077073"/>
            <a:ext cx="1080120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 phénomène est-il le même à des échelles différentes ( temps, espace).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AutoShape 9"/>
          <p:cNvSpPr>
            <a:spLocks noChangeShapeType="1"/>
          </p:cNvSpPr>
          <p:nvPr/>
        </p:nvSpPr>
        <p:spPr bwMode="auto">
          <a:xfrm>
            <a:off x="3491880" y="2996952"/>
            <a:ext cx="301625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995936" y="2780928"/>
            <a:ext cx="2293938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Mettre en relation et hiérarchiser ces caractéristiques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 flipH="1">
            <a:off x="6444208" y="692696"/>
            <a:ext cx="864096" cy="1603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cela est nécessaire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, construire un croquis ou un schéma avec une légende organisée résumant l'organisation du sujet d'étude.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 rot="10800000" flipV="1">
            <a:off x="1475656" y="692696"/>
            <a:ext cx="1224136" cy="136815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Décrire, c'est identifier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sous la  forme de phrases simples et avec un vocabulaire précis,  </a:t>
            </a:r>
            <a:r>
              <a:rPr kumimoji="0" 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les  principales caractéristiques du sujet étudié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. (Angles de vue, plans d'une image, acteurs, actions,...)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 rot="10800000" flipV="1">
            <a:off x="2987824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5°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 rot="10800000" flipV="1">
            <a:off x="3923928" y="692696"/>
            <a:ext cx="1368152" cy="16561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le sujet est de décrire un paysage, l'organisation d'un espace ou encore une situation: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Rédiger un texte organisé mettant en relation et hiérarchisant  les principales caractéristiques du sujet présentées dans l'étape précédente (à l'aide d'exemples et de la plus à la moins importante).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 rot="10800000" flipH="1" flipV="1">
            <a:off x="5292080" y="692696"/>
            <a:ext cx="1152128" cy="16561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le sujet est de décrire une évolution ou un changement: 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Rédiger un texte organisé mettant en relation et hiérarchisant  les principales caractéristiques du sujet présentées de façon chronologique.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7668344" y="1628800"/>
            <a:ext cx="1080120" cy="792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Pourquoi est-il organisé de cette façon ? Dans quel but ? Quels sont les effets pour les acteurs?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7668344" y="2564904"/>
            <a:ext cx="1080120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 est la fonction ou la signification du sujet d'étude?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7668344" y="4797152"/>
            <a:ext cx="1080120" cy="7200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Quels sont les dynamiques et changements qui peuvent expliquer l'évolution du sujet d'étude?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10800000" flipV="1">
            <a:off x="1835696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6°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10800000" flipV="1">
            <a:off x="4211960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4°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10800000" flipV="1">
            <a:off x="5364088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3°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7668344" y="3212976"/>
            <a:ext cx="1080120" cy="792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Quelles sont les particularités du sujet d'étude? (comparaison avec d'autres documents ou situations)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AutoShape 27"/>
          <p:cNvSpPr>
            <a:spLocks noChangeShapeType="1"/>
          </p:cNvSpPr>
          <p:nvPr/>
        </p:nvSpPr>
        <p:spPr bwMode="auto">
          <a:xfrm flipV="1">
            <a:off x="7236296" y="2060848"/>
            <a:ext cx="432048" cy="17442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2" name="AutoShape 26"/>
          <p:cNvSpPr>
            <a:spLocks noChangeShapeType="1"/>
          </p:cNvSpPr>
          <p:nvPr/>
        </p:nvSpPr>
        <p:spPr bwMode="auto">
          <a:xfrm flipV="1">
            <a:off x="7236296" y="2852936"/>
            <a:ext cx="432048" cy="9356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1" name="AutoShape 25"/>
          <p:cNvSpPr>
            <a:spLocks noChangeShapeType="1"/>
          </p:cNvSpPr>
          <p:nvPr/>
        </p:nvSpPr>
        <p:spPr bwMode="auto">
          <a:xfrm flipV="1">
            <a:off x="7236296" y="3717032"/>
            <a:ext cx="432048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0" name="AutoShape 24"/>
          <p:cNvSpPr>
            <a:spLocks noChangeShapeType="1"/>
          </p:cNvSpPr>
          <p:nvPr/>
        </p:nvSpPr>
        <p:spPr bwMode="auto">
          <a:xfrm>
            <a:off x="7236296" y="3789040"/>
            <a:ext cx="432048" cy="648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6" name="AutoShape 10"/>
          <p:cNvSpPr>
            <a:spLocks noChangeShapeType="1"/>
          </p:cNvSpPr>
          <p:nvPr/>
        </p:nvSpPr>
        <p:spPr bwMode="auto">
          <a:xfrm flipH="1" flipV="1">
            <a:off x="7236295" y="3789039"/>
            <a:ext cx="432048" cy="136815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AutoShape 19"/>
          <p:cNvSpPr>
            <a:spLocks noChangeShapeType="1"/>
          </p:cNvSpPr>
          <p:nvPr/>
        </p:nvSpPr>
        <p:spPr bwMode="auto">
          <a:xfrm flipH="1">
            <a:off x="971599" y="3717032"/>
            <a:ext cx="332680" cy="10081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AutoShape 18"/>
          <p:cNvSpPr>
            <a:spLocks noChangeShapeType="1"/>
          </p:cNvSpPr>
          <p:nvPr/>
        </p:nvSpPr>
        <p:spPr bwMode="auto">
          <a:xfrm flipH="1">
            <a:off x="899591" y="3717032"/>
            <a:ext cx="404688" cy="57606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AutoShape 23"/>
          <p:cNvSpPr>
            <a:spLocks noChangeShapeType="1"/>
          </p:cNvSpPr>
          <p:nvPr/>
        </p:nvSpPr>
        <p:spPr bwMode="auto">
          <a:xfrm flipH="1" flipV="1">
            <a:off x="1115616" y="3068959"/>
            <a:ext cx="174948" cy="67545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 rot="10800000" flipV="1">
            <a:off x="179512" y="4725144"/>
            <a:ext cx="792088" cy="43204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document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(Titre, Nature, Date, Auteur)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22"/>
          <p:cNvSpPr>
            <a:spLocks noChangeArrowheads="1"/>
          </p:cNvSpPr>
          <p:nvPr/>
        </p:nvSpPr>
        <p:spPr bwMode="auto">
          <a:xfrm>
            <a:off x="179512" y="1844824"/>
            <a:ext cx="1152128" cy="122413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Dans quel contexte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(Circonstances plus larges au cours desquelles le document a été créé ou le phénomène étudié se déroule.(politiques, économiques, etc...)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AutoShape 17"/>
          <p:cNvSpPr>
            <a:spLocks noChangeShapeType="1"/>
          </p:cNvSpPr>
          <p:nvPr/>
        </p:nvSpPr>
        <p:spPr bwMode="auto">
          <a:xfrm flipH="1">
            <a:off x="899592" y="3717032"/>
            <a:ext cx="404689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AutoShape 16"/>
          <p:cNvSpPr>
            <a:spLocks noChangeShapeType="1"/>
          </p:cNvSpPr>
          <p:nvPr/>
        </p:nvSpPr>
        <p:spPr bwMode="auto">
          <a:xfrm flipH="1" flipV="1">
            <a:off x="899593" y="3356991"/>
            <a:ext cx="406276" cy="36003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179513" y="3212976"/>
            <a:ext cx="755576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Quand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dates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AutoShape 7"/>
          <p:cNvSpPr>
            <a:spLocks noChangeArrowheads="1"/>
          </p:cNvSpPr>
          <p:nvPr/>
        </p:nvSpPr>
        <p:spPr bwMode="auto">
          <a:xfrm>
            <a:off x="179513" y="3789040"/>
            <a:ext cx="720080" cy="3921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Où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cela se passe-t-il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6"/>
          <p:cNvSpPr>
            <a:spLocks noChangeArrowheads="1"/>
          </p:cNvSpPr>
          <p:nvPr/>
        </p:nvSpPr>
        <p:spPr bwMode="auto">
          <a:xfrm>
            <a:off x="179513" y="4293096"/>
            <a:ext cx="720080" cy="3600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Quoi: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Quel est le sujet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1905799"/>
            <a:ext cx="684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Décrire et expliquer en Histoire-Géographie au collège,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234888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C'est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dire ce qui est,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donc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apprendre progressivement à présenter et dépeindre les principales caractéristiques d'un sujet d'étude puis en expliquer le fonctionnement de façon organisée à l'écrit ou à l'oral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à l'aide de connecteurs logiques.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4" y="620688"/>
          <a:ext cx="8352927" cy="5472609"/>
        </p:xfrm>
        <a:graphic>
          <a:graphicData uri="http://schemas.openxmlformats.org/drawingml/2006/table">
            <a:tbl>
              <a:tblPr/>
              <a:tblGrid>
                <a:gridCol w="822956"/>
                <a:gridCol w="1904961"/>
                <a:gridCol w="1801578"/>
                <a:gridCol w="782426"/>
                <a:gridCol w="780076"/>
                <a:gridCol w="782426"/>
                <a:gridCol w="849391"/>
                <a:gridCol w="629113"/>
              </a:tblGrid>
              <a:tr h="18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Arial"/>
                          <a:ea typeface="SimSun"/>
                          <a:cs typeface="Calibri"/>
                        </a:rPr>
                        <a:t>Pour décrire et définir les principales caractéristiques d'un sujet d'étude: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SimSun"/>
                          <a:cs typeface="Calibri"/>
                        </a:rPr>
                        <a:t>Pour expliquer un élément: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SimSun"/>
                          <a:cs typeface="Calibri"/>
                        </a:rPr>
                        <a:t>Pour illustrer mes propos: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87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SimSun"/>
                          <a:cs typeface="Calibri"/>
                        </a:rPr>
                        <a:t>Type de connecteur logique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Arial"/>
                          <a:ea typeface="SimSun"/>
                          <a:cs typeface="Calibri"/>
                        </a:rPr>
                        <a:t>Je veux situer dans l'espace un élément pour ma description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Arial"/>
                          <a:ea typeface="SimSun"/>
                          <a:cs typeface="Calibri"/>
                        </a:rPr>
                        <a:t>Je veux donner les étapes de ma description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SimSun"/>
                          <a:cs typeface="Calibri"/>
                        </a:rPr>
                        <a:t>Je veux en expliquer les causes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SimSun"/>
                          <a:cs typeface="Calibri"/>
                        </a:rPr>
                        <a:t>Je veux en donner les conséquences des faits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SimSun"/>
                          <a:cs typeface="Calibri"/>
                        </a:rPr>
                        <a:t>Je veux donner des exemples pour 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SimSun"/>
                          <a:cs typeface="Calibri"/>
                        </a:rPr>
                        <a:t>préciser et illustrer mes propos.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SimSun"/>
                          <a:cs typeface="Calibri"/>
                        </a:rPr>
                        <a:t>Je veux marquer une opposition à une chose que je viens  d’écrire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SimSun"/>
                          <a:cs typeface="Calibri"/>
                        </a:rPr>
                        <a:t>Je veux indiquer une alternative possible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Calibri"/>
                          <a:ea typeface="SimSun"/>
                          <a:cs typeface="Arial"/>
                        </a:rPr>
                        <a:t>Adverbe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Au dessus, au dessous, à coté,  au premier plan,  au second plan, à l'arrière plan,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en haut de, en bas de,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à gauche de, à droite de, au centre,...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Dans un premier temps,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Puis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Ensuite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-De plus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</a:t>
                      </a:r>
                      <a:r>
                        <a:rPr lang="fr-FR" sz="800" dirty="0">
                          <a:latin typeface="Calibri"/>
                          <a:ea typeface="Times New Roman"/>
                          <a:cs typeface="Arial"/>
                        </a:rPr>
                        <a:t>Premièrement...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Times New Roman"/>
                          <a:cs typeface="Arial"/>
                        </a:rPr>
                        <a:t>- Deuxièmement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En effet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Ainsi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C'est-à-dire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De fait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Notamment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C'est pourquoi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Par conséquent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Aussi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Alors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C’est pourquoi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Par exemple,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Times New Roman"/>
                          <a:cs typeface="Arial"/>
                        </a:rPr>
                        <a:t>- Ainsi</a:t>
                      </a:r>
                      <a:r>
                        <a:rPr lang="fr-FR" sz="80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Times New Roman"/>
                          <a:cs typeface="Arial"/>
                        </a:rPr>
                        <a:t>- C'est-à-dire</a:t>
                      </a:r>
                      <a:r>
                        <a:rPr lang="fr-FR" sz="80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Times New Roman"/>
                          <a:cs typeface="Arial"/>
                        </a:rPr>
                        <a:t>- Notamment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Times New Roman"/>
                          <a:cs typeface="Arial"/>
                        </a:rPr>
                        <a:t>- Comme</a:t>
                      </a:r>
                      <a:r>
                        <a:rPr lang="fr-FR" sz="80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Cependant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Néanmoins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Par contre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D’ailleurs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Au contraire,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Toutefois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Pourtant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En revanche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Soit … Soit...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85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Calibri"/>
                          <a:ea typeface="SimSun"/>
                          <a:cs typeface="Arial"/>
                        </a:rPr>
                        <a:t>Conjonction de coordination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Et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Car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Donc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Et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Or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Mais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   - Ni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Ou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Calibri"/>
                          <a:ea typeface="SimSun"/>
                          <a:cs typeface="Arial"/>
                        </a:rPr>
                        <a:t>Conjonction de subordination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Parce que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Puisque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Comme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Vu que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Du fait que 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Etant donné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Si... que...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Si bien que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De sorte que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-Bien que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-Même si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-Alors que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Soit que… ,Soit que…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Calibri"/>
                          <a:ea typeface="SimSun"/>
                          <a:cs typeface="Arial"/>
                        </a:rPr>
                        <a:t>Préposition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414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Après, avant, dans, derrière, devant, entre, hors de, jusqu'à, près de, sous, sur, vers, à côté de, au-dessous de, loin de, à l'opposé de, à proximité de, à </a:t>
                      </a:r>
                      <a:r>
                        <a:rPr lang="fr-FR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travers...</a:t>
                      </a:r>
                      <a:endParaRPr lang="fr-FR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Après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Durant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A partir de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A cause de 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Par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Pour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Grâce à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Calibri"/>
                          <a:ea typeface="SimSun"/>
                          <a:cs typeface="Arial"/>
                        </a:rPr>
                        <a:t>- En raison de</a:t>
                      </a:r>
                      <a:endParaRPr lang="fr-FR" sz="9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Malgré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Calibri"/>
                          <a:ea typeface="SimSun"/>
                          <a:cs typeface="Arial"/>
                        </a:rPr>
                        <a:t>- En dépit de</a:t>
                      </a: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03648" y="214427"/>
            <a:ext cx="65527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Banque de connecteurs logiques simples qui organisent une description: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èche droite 17"/>
          <p:cNvSpPr/>
          <p:nvPr/>
        </p:nvSpPr>
        <p:spPr>
          <a:xfrm>
            <a:off x="1331640" y="2780928"/>
            <a:ext cx="6145806" cy="2133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chilly" dir="t"/>
          </a:scene3d>
          <a:sp3d z="-12700" extrusionH="1700" prstMaterial="translucentPowder">
            <a:bevelB w="0" h="0" prst="convex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Groupe 18"/>
          <p:cNvGrpSpPr/>
          <p:nvPr/>
        </p:nvGrpSpPr>
        <p:grpSpPr>
          <a:xfrm>
            <a:off x="1259632" y="3356992"/>
            <a:ext cx="949189" cy="792231"/>
            <a:chOff x="288031" y="576063"/>
            <a:chExt cx="949189" cy="792231"/>
          </a:xfrm>
          <a:scene3d>
            <a:camera prst="orthographicFront"/>
            <a:lightRig rig="chilly" dir="t"/>
          </a:scene3d>
        </p:grpSpPr>
        <p:sp>
          <p:nvSpPr>
            <p:cNvPr id="20" name="Rectangle à coins arrondis 19"/>
            <p:cNvSpPr/>
            <p:nvPr/>
          </p:nvSpPr>
          <p:spPr>
            <a:xfrm>
              <a:off x="288031" y="576063"/>
              <a:ext cx="949189" cy="79223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326705" y="614737"/>
              <a:ext cx="871841" cy="7148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b="1" kern="1200" cap="none" spc="50" dirty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Identifier et situer un document ou une situation</a:t>
              </a: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2555776" y="3356992"/>
            <a:ext cx="2508987" cy="875731"/>
            <a:chOff x="1600683" y="576063"/>
            <a:chExt cx="2508987" cy="875731"/>
          </a:xfrm>
          <a:scene3d>
            <a:camera prst="orthographicFront"/>
            <a:lightRig rig="chilly" dir="t"/>
          </a:scene3d>
        </p:grpSpPr>
        <p:sp>
          <p:nvSpPr>
            <p:cNvPr id="23" name="Rectangle à coins arrondis 22"/>
            <p:cNvSpPr/>
            <p:nvPr/>
          </p:nvSpPr>
          <p:spPr>
            <a:xfrm>
              <a:off x="1600683" y="576063"/>
              <a:ext cx="2508987" cy="87573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1643433" y="618813"/>
              <a:ext cx="2423487" cy="79023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b="1" u="none" kern="1200" cap="none" spc="0" dirty="0">
                  <a:ln w="17780" cmpd="sng"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Le décrire et en définir les principales caractéristiques du sujet d'étude</a:t>
              </a:r>
              <a:endParaRPr lang="fr-FR" sz="700" b="1" u="none" kern="1200" cap="none" spc="0" dirty="0">
                <a:ln w="17780" cmpd="sng"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5508104" y="3356992"/>
            <a:ext cx="1736317" cy="842174"/>
            <a:chOff x="4536503" y="576063"/>
            <a:chExt cx="1736317" cy="842174"/>
          </a:xfrm>
          <a:scene3d>
            <a:camera prst="orthographicFront"/>
            <a:lightRig rig="chilly" dir="t"/>
          </a:scene3d>
        </p:grpSpPr>
        <p:sp>
          <p:nvSpPr>
            <p:cNvPr id="26" name="Rectangle à coins arrondis 25"/>
            <p:cNvSpPr/>
            <p:nvPr/>
          </p:nvSpPr>
          <p:spPr>
            <a:xfrm>
              <a:off x="4536503" y="576063"/>
              <a:ext cx="1736317" cy="84217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4577615" y="617175"/>
              <a:ext cx="1654093" cy="759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b="1" kern="1200" cap="none" spc="50" dirty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Donner du sens au sujet d'étude </a:t>
              </a:r>
              <a:r>
                <a:rPr lang="fr-FR" sz="800" b="1" kern="1200" cap="none" spc="50" dirty="0">
                  <a:ln w="11430"/>
                  <a:solidFill>
                    <a:schemeClr val="bg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(Expliquer la fonction, la signification, l'organisation et le fonctionnement du sujet d'étude)</a:t>
              </a:r>
              <a:endParaRPr lang="fr-FR" sz="1050" b="1" kern="1200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971600" y="2780928"/>
          <a:ext cx="6984776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15" name="AutoShape 19"/>
          <p:cNvSpPr>
            <a:spLocks noChangeShapeType="1"/>
          </p:cNvSpPr>
          <p:nvPr/>
        </p:nvSpPr>
        <p:spPr bwMode="auto">
          <a:xfrm flipH="1">
            <a:off x="971599" y="3717032"/>
            <a:ext cx="332680" cy="10801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4" name="AutoShape 18"/>
          <p:cNvSpPr>
            <a:spLocks noChangeShapeType="1"/>
          </p:cNvSpPr>
          <p:nvPr/>
        </p:nvSpPr>
        <p:spPr bwMode="auto">
          <a:xfrm flipH="1">
            <a:off x="899591" y="3717032"/>
            <a:ext cx="404687" cy="648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3" name="AutoShape 17"/>
          <p:cNvSpPr>
            <a:spLocks noChangeShapeType="1"/>
          </p:cNvSpPr>
          <p:nvPr/>
        </p:nvSpPr>
        <p:spPr bwMode="auto">
          <a:xfrm flipH="1">
            <a:off x="899591" y="3717032"/>
            <a:ext cx="404689" cy="21602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" name="AutoShape 16"/>
          <p:cNvSpPr>
            <a:spLocks noChangeShapeType="1"/>
          </p:cNvSpPr>
          <p:nvPr/>
        </p:nvSpPr>
        <p:spPr bwMode="auto">
          <a:xfrm flipH="1" flipV="1">
            <a:off x="899592" y="3356991"/>
            <a:ext cx="406276" cy="36003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5" name="AutoShape 39"/>
          <p:cNvSpPr>
            <a:spLocks noChangeShapeType="1"/>
          </p:cNvSpPr>
          <p:nvPr/>
        </p:nvSpPr>
        <p:spPr bwMode="auto">
          <a:xfrm flipH="1">
            <a:off x="2411758" y="2060848"/>
            <a:ext cx="720081" cy="7200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4" name="AutoShape 38"/>
          <p:cNvSpPr>
            <a:spLocks noChangeShapeType="1"/>
          </p:cNvSpPr>
          <p:nvPr/>
        </p:nvSpPr>
        <p:spPr bwMode="auto">
          <a:xfrm flipH="1" flipV="1">
            <a:off x="2123728" y="2060848"/>
            <a:ext cx="288032" cy="7200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10800000" flipV="1">
            <a:off x="1547664" y="2780928"/>
            <a:ext cx="1866900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Observer et identifier les principales  caractéristiques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 rot="10800000" flipV="1">
            <a:off x="2699792" y="692696"/>
            <a:ext cx="1008112" cy="136815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cela est nécessaire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, construire un croquis ou d'un schéma simple délimitant les principales caractéristiques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 rot="10800000" flipV="1">
            <a:off x="1475656" y="692696"/>
            <a:ext cx="1224136" cy="136815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Décrire, c'est identifier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sous la  forme de phrases simples et avec un vocabulaire précis,  </a:t>
            </a:r>
            <a:r>
              <a:rPr kumimoji="0" 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les  principales caractéristiques du sujet étudié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. (Angles de vue, plans d'une image, acteurs, actions,...)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10800000" flipV="1">
            <a:off x="179512" y="4725144"/>
            <a:ext cx="792088" cy="43204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document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(Titre, Nature, Date, Auteur)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79512" y="3212976"/>
            <a:ext cx="755576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Quand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dates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79512" y="3789040"/>
            <a:ext cx="720080" cy="3921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Où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cela se passe-t-il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79512" y="4293096"/>
            <a:ext cx="720080" cy="3600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Quoi: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Quel est le sujet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7668344" y="1628800"/>
            <a:ext cx="1080120" cy="792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Pourquoi est-il organisé de cette façon ? Dans quel but ? Quels sont les effets pour les acteurs?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AutoShape 27"/>
          <p:cNvSpPr>
            <a:spLocks noChangeShapeType="1"/>
          </p:cNvSpPr>
          <p:nvPr/>
        </p:nvSpPr>
        <p:spPr bwMode="auto">
          <a:xfrm flipV="1">
            <a:off x="7236296" y="2060848"/>
            <a:ext cx="432048" cy="17442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 rot="10800000" flipV="1">
            <a:off x="1835696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6°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4114" grpId="0" animBg="1"/>
      <p:bldP spid="4113" grpId="0" animBg="1"/>
      <p:bldP spid="4112" grpId="0" animBg="1"/>
      <p:bldP spid="4135" grpId="0" animBg="1"/>
      <p:bldP spid="4134" grpId="0" animBg="1"/>
      <p:bldP spid="4099" grpId="0" animBg="1"/>
      <p:bldP spid="4133" grpId="0" animBg="1"/>
      <p:bldP spid="4132" grpId="0" animBg="1"/>
      <p:bldP spid="4104" grpId="0" animBg="1"/>
      <p:bldP spid="4098" grpId="0" animBg="1"/>
      <p:bldP spid="4103" grpId="0" animBg="1"/>
      <p:bldP spid="4102" grpId="0" animBg="1"/>
      <p:bldP spid="4125" grpId="0" animBg="1"/>
      <p:bldP spid="41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971600" y="2780928"/>
          <a:ext cx="6984776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15" name="AutoShape 19"/>
          <p:cNvSpPr>
            <a:spLocks noChangeShapeType="1"/>
          </p:cNvSpPr>
          <p:nvPr/>
        </p:nvSpPr>
        <p:spPr bwMode="auto">
          <a:xfrm flipH="1">
            <a:off x="971599" y="3717032"/>
            <a:ext cx="332679" cy="10801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4" name="AutoShape 18"/>
          <p:cNvSpPr>
            <a:spLocks noChangeShapeType="1"/>
          </p:cNvSpPr>
          <p:nvPr/>
        </p:nvSpPr>
        <p:spPr bwMode="auto">
          <a:xfrm flipH="1">
            <a:off x="899591" y="3717032"/>
            <a:ext cx="404687" cy="648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3" name="AutoShape 17"/>
          <p:cNvSpPr>
            <a:spLocks noChangeShapeType="1"/>
          </p:cNvSpPr>
          <p:nvPr/>
        </p:nvSpPr>
        <p:spPr bwMode="auto">
          <a:xfrm flipH="1">
            <a:off x="899591" y="3717032"/>
            <a:ext cx="404687" cy="21602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" name="AutoShape 16"/>
          <p:cNvSpPr>
            <a:spLocks noChangeShapeType="1"/>
          </p:cNvSpPr>
          <p:nvPr/>
        </p:nvSpPr>
        <p:spPr bwMode="auto">
          <a:xfrm flipH="1" flipV="1">
            <a:off x="899592" y="3356991"/>
            <a:ext cx="406276" cy="36003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9" name="AutoShape 33"/>
          <p:cNvSpPr>
            <a:spLocks noChangeShapeType="1"/>
          </p:cNvSpPr>
          <p:nvPr/>
        </p:nvSpPr>
        <p:spPr bwMode="auto">
          <a:xfrm>
            <a:off x="4716016" y="2348880"/>
            <a:ext cx="720080" cy="43204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5" name="AutoShape 39"/>
          <p:cNvSpPr>
            <a:spLocks noChangeShapeType="1"/>
          </p:cNvSpPr>
          <p:nvPr/>
        </p:nvSpPr>
        <p:spPr bwMode="auto">
          <a:xfrm flipH="1">
            <a:off x="2411759" y="2060848"/>
            <a:ext cx="720081" cy="7200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4" name="AutoShape 38"/>
          <p:cNvSpPr>
            <a:spLocks noChangeShapeType="1"/>
          </p:cNvSpPr>
          <p:nvPr/>
        </p:nvSpPr>
        <p:spPr bwMode="auto">
          <a:xfrm flipH="1" flipV="1">
            <a:off x="2123728" y="2060848"/>
            <a:ext cx="288032" cy="7200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10800000" flipV="1">
            <a:off x="1547664" y="2780928"/>
            <a:ext cx="1866900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Observer et identifier les principales  caractéristiques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 rot="10800000" flipV="1">
            <a:off x="2699792" y="692696"/>
            <a:ext cx="1008112" cy="136815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cela est nécessaire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, construire un croquis ou d'un schéma simple délimitant les principales caractéristiques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AutoShape 9"/>
          <p:cNvSpPr>
            <a:spLocks noChangeShapeType="1"/>
          </p:cNvSpPr>
          <p:nvPr/>
        </p:nvSpPr>
        <p:spPr bwMode="auto">
          <a:xfrm>
            <a:off x="3491880" y="2996952"/>
            <a:ext cx="301625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995936" y="2780928"/>
            <a:ext cx="2293938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Mettre en relation et hiérarchiser ces caractéristiques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 rot="10800000" flipV="1">
            <a:off x="1475656" y="692696"/>
            <a:ext cx="1224136" cy="136815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Décrire, c'est identifier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sous la  forme de phrases simples et avec un vocabulaire précis,  </a:t>
            </a:r>
            <a:r>
              <a:rPr kumimoji="0" 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les  principales caractéristiques du sujet étudié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. (Angles de vue, plans d'une image, acteurs, actions,...)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10800000" flipV="1">
            <a:off x="179512" y="4725144"/>
            <a:ext cx="792088" cy="43204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document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(Titre, Nature, Date, Auteur)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79512" y="3212976"/>
            <a:ext cx="755576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Quand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dates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79512" y="3789040"/>
            <a:ext cx="720080" cy="3921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Où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cela se passe-t-il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79512" y="4293096"/>
            <a:ext cx="720080" cy="3600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Quoi: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Quel est le sujet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 rot="10800000" flipV="1">
            <a:off x="2987824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5°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 rot="10800000" flipV="1">
            <a:off x="3923928" y="692696"/>
            <a:ext cx="1368152" cy="16561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le sujet est de décrire un paysage, l'organisation d'un espace ou encore une situation: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Rédiger un texte organisé mettant en relation et hiérarchisant  les principales caractéristiques du sujet présentées dans l'étape précédente (à l'aide d'exemples et de la plus à la moins importante).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7668344" y="1628800"/>
            <a:ext cx="1080120" cy="792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Pourquoi est-il organisé de cette façon ? Dans quel but ? Quels sont les effets pour les acteurs?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7668344" y="2564904"/>
            <a:ext cx="1080120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 est la fonction ou la signification du sujet d'étude?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10800000" flipV="1">
            <a:off x="1835696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6°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7668344" y="3212976"/>
            <a:ext cx="1080120" cy="792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Quelles sont les particularités du sujet d'étude? (comparaison avec d'autres documents ou situations)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AutoShape 27"/>
          <p:cNvSpPr>
            <a:spLocks noChangeShapeType="1"/>
          </p:cNvSpPr>
          <p:nvPr/>
        </p:nvSpPr>
        <p:spPr bwMode="auto">
          <a:xfrm flipV="1">
            <a:off x="7236296" y="2060848"/>
            <a:ext cx="432048" cy="17442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2" name="AutoShape 26"/>
          <p:cNvSpPr>
            <a:spLocks noChangeShapeType="1"/>
          </p:cNvSpPr>
          <p:nvPr/>
        </p:nvSpPr>
        <p:spPr bwMode="auto">
          <a:xfrm flipV="1">
            <a:off x="7236296" y="2852936"/>
            <a:ext cx="432048" cy="9356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1" name="AutoShape 25"/>
          <p:cNvSpPr>
            <a:spLocks noChangeShapeType="1"/>
          </p:cNvSpPr>
          <p:nvPr/>
        </p:nvSpPr>
        <p:spPr bwMode="auto">
          <a:xfrm flipV="1">
            <a:off x="7236296" y="3717032"/>
            <a:ext cx="432048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4114" grpId="0" animBg="1"/>
      <p:bldP spid="4113" grpId="0" animBg="1"/>
      <p:bldP spid="4112" grpId="0" animBg="1"/>
      <p:bldP spid="4129" grpId="0" animBg="1"/>
      <p:bldP spid="4135" grpId="0" animBg="1"/>
      <p:bldP spid="4134" grpId="0" animBg="1"/>
      <p:bldP spid="4133" grpId="0" animBg="1"/>
      <p:bldP spid="4105" grpId="0" animBg="1"/>
      <p:bldP spid="4100" grpId="0" animBg="1"/>
      <p:bldP spid="4132" grpId="0" animBg="1"/>
      <p:bldP spid="4104" grpId="0" animBg="1"/>
      <p:bldP spid="4098" grpId="0" animBg="1"/>
      <p:bldP spid="4103" grpId="0" animBg="1"/>
      <p:bldP spid="4102" grpId="0" animBg="1"/>
      <p:bldP spid="4110" grpId="0" animBg="1"/>
      <p:bldP spid="4127" grpId="0" animBg="1"/>
      <p:bldP spid="4124" grpId="0" animBg="1"/>
      <p:bldP spid="4117" grpId="0" animBg="1"/>
      <p:bldP spid="4122" grpId="0" animBg="1"/>
      <p:bldP spid="4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971600" y="2780928"/>
          <a:ext cx="6984776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30" name="AutoShape 34"/>
          <p:cNvSpPr>
            <a:spLocks noChangeShapeType="1"/>
          </p:cNvSpPr>
          <p:nvPr/>
        </p:nvSpPr>
        <p:spPr bwMode="auto">
          <a:xfrm flipH="1">
            <a:off x="5432424" y="2348880"/>
            <a:ext cx="291703" cy="4943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9" name="AutoShape 23"/>
          <p:cNvSpPr>
            <a:spLocks noChangeShapeType="1"/>
          </p:cNvSpPr>
          <p:nvPr/>
        </p:nvSpPr>
        <p:spPr bwMode="auto">
          <a:xfrm flipH="1" flipV="1">
            <a:off x="1115616" y="3068959"/>
            <a:ext cx="174948" cy="67545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9" name="AutoShape 33"/>
          <p:cNvSpPr>
            <a:spLocks noChangeShapeType="1"/>
          </p:cNvSpPr>
          <p:nvPr/>
        </p:nvSpPr>
        <p:spPr bwMode="auto">
          <a:xfrm>
            <a:off x="4427984" y="2204864"/>
            <a:ext cx="1008112" cy="5760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10800000" flipV="1">
            <a:off x="1547664" y="2780928"/>
            <a:ext cx="1866900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Observer et identifier les principales  caractéristiques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7668345" y="4077073"/>
            <a:ext cx="1080120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 phénomène est-il le même à des échelles différentes ( temps, espace).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AutoShape 9"/>
          <p:cNvSpPr>
            <a:spLocks noChangeShapeType="1"/>
          </p:cNvSpPr>
          <p:nvPr/>
        </p:nvSpPr>
        <p:spPr bwMode="auto">
          <a:xfrm>
            <a:off x="3491880" y="2996952"/>
            <a:ext cx="301625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995936" y="2780928"/>
            <a:ext cx="2293938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Mettre en relation et hiérarchiser ces caractéristiques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179512" y="1844824"/>
            <a:ext cx="1152128" cy="122413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Dans quel contexte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(Circonstances plus larges au cours desquelles le document a été créé ou le phénomène étudié se déroule.(politiques, économiques, etc...)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 rot="10800000" flipV="1">
            <a:off x="2987824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5°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 rot="10800000" flipV="1">
            <a:off x="3923928" y="692696"/>
            <a:ext cx="1368152" cy="16561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le sujet est de décrire un paysage, l'organisation d'un espace ou encore une situation: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Rédiger un texte organisé mettant en relation et hiérarchisant  les principales caractéristiques du sujet présentées dans l'étape précédente (à l'aide d'exemples et de la plus à la moins importante).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 rot="10800000" flipH="1" flipV="1">
            <a:off x="5292080" y="692696"/>
            <a:ext cx="1152128" cy="16561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le sujet est de décrire une évolution ou un changement: 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Rédiger un texte organisé mettant en relation et hiérarchisant  les principales caractéristiques du sujet présentées de façon chronologique.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7668344" y="1628800"/>
            <a:ext cx="1080120" cy="792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Pourquoi est-il organisé de cette façon ? Dans quel but ? Quels sont les effets pour les acteurs?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7668344" y="2564904"/>
            <a:ext cx="1080120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 est la fonction ou la signification du sujet d'étude?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10800000" flipV="1">
            <a:off x="1835696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6°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10800000" flipV="1">
            <a:off x="4211960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4°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7668344" y="3212976"/>
            <a:ext cx="1080120" cy="792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Quelles sont les particularités du sujet d'étude? (comparaison avec d'autres documents ou situations)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AutoShape 27"/>
          <p:cNvSpPr>
            <a:spLocks noChangeShapeType="1"/>
          </p:cNvSpPr>
          <p:nvPr/>
        </p:nvSpPr>
        <p:spPr bwMode="auto">
          <a:xfrm flipV="1">
            <a:off x="7236296" y="2060848"/>
            <a:ext cx="432048" cy="17442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2" name="AutoShape 26"/>
          <p:cNvSpPr>
            <a:spLocks noChangeShapeType="1"/>
          </p:cNvSpPr>
          <p:nvPr/>
        </p:nvSpPr>
        <p:spPr bwMode="auto">
          <a:xfrm flipV="1">
            <a:off x="7236296" y="2852936"/>
            <a:ext cx="432048" cy="9356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1" name="AutoShape 25"/>
          <p:cNvSpPr>
            <a:spLocks noChangeShapeType="1"/>
          </p:cNvSpPr>
          <p:nvPr/>
        </p:nvSpPr>
        <p:spPr bwMode="auto">
          <a:xfrm flipV="1">
            <a:off x="7236296" y="3717032"/>
            <a:ext cx="432048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0" name="AutoShape 24"/>
          <p:cNvSpPr>
            <a:spLocks noChangeShapeType="1"/>
          </p:cNvSpPr>
          <p:nvPr/>
        </p:nvSpPr>
        <p:spPr bwMode="auto">
          <a:xfrm>
            <a:off x="7236296" y="3789040"/>
            <a:ext cx="432048" cy="648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0" grpId="0" animBg="1"/>
      <p:bldP spid="4119" grpId="0" animBg="1"/>
      <p:bldP spid="4116" grpId="0" animBg="1"/>
      <p:bldP spid="4118" grpId="0" animBg="1"/>
      <p:bldP spid="4126" grpId="0" animBg="1"/>
      <p:bldP spid="4109" grpId="0" animBg="1"/>
      <p:bldP spid="41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971600" y="2780928"/>
          <a:ext cx="6984776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30" name="AutoShape 34"/>
          <p:cNvSpPr>
            <a:spLocks noChangeShapeType="1"/>
          </p:cNvSpPr>
          <p:nvPr/>
        </p:nvSpPr>
        <p:spPr bwMode="auto">
          <a:xfrm flipH="1">
            <a:off x="5432424" y="2348880"/>
            <a:ext cx="291703" cy="4943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5" name="AutoShape 19"/>
          <p:cNvSpPr>
            <a:spLocks noChangeShapeType="1"/>
          </p:cNvSpPr>
          <p:nvPr/>
        </p:nvSpPr>
        <p:spPr bwMode="auto">
          <a:xfrm flipH="1">
            <a:off x="971599" y="3717032"/>
            <a:ext cx="332680" cy="10081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4" name="AutoShape 18"/>
          <p:cNvSpPr>
            <a:spLocks noChangeShapeType="1"/>
          </p:cNvSpPr>
          <p:nvPr/>
        </p:nvSpPr>
        <p:spPr bwMode="auto">
          <a:xfrm flipH="1">
            <a:off x="899591" y="3717032"/>
            <a:ext cx="404688" cy="57606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3" name="AutoShape 17"/>
          <p:cNvSpPr>
            <a:spLocks noChangeShapeType="1"/>
          </p:cNvSpPr>
          <p:nvPr/>
        </p:nvSpPr>
        <p:spPr bwMode="auto">
          <a:xfrm flipH="1">
            <a:off x="899591" y="3717032"/>
            <a:ext cx="404689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" name="AutoShape 16"/>
          <p:cNvSpPr>
            <a:spLocks noChangeShapeType="1"/>
          </p:cNvSpPr>
          <p:nvPr/>
        </p:nvSpPr>
        <p:spPr bwMode="auto">
          <a:xfrm flipH="1" flipV="1">
            <a:off x="899592" y="3356991"/>
            <a:ext cx="406276" cy="36003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9" name="AutoShape 23"/>
          <p:cNvSpPr>
            <a:spLocks noChangeShapeType="1"/>
          </p:cNvSpPr>
          <p:nvPr/>
        </p:nvSpPr>
        <p:spPr bwMode="auto">
          <a:xfrm flipH="1" flipV="1">
            <a:off x="1115616" y="3068959"/>
            <a:ext cx="174948" cy="67545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9" name="AutoShape 33"/>
          <p:cNvSpPr>
            <a:spLocks noChangeShapeType="1"/>
          </p:cNvSpPr>
          <p:nvPr/>
        </p:nvSpPr>
        <p:spPr bwMode="auto">
          <a:xfrm>
            <a:off x="4427984" y="2204864"/>
            <a:ext cx="1008112" cy="5760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5" name="AutoShape 39"/>
          <p:cNvSpPr>
            <a:spLocks noChangeShapeType="1"/>
          </p:cNvSpPr>
          <p:nvPr/>
        </p:nvSpPr>
        <p:spPr bwMode="auto">
          <a:xfrm flipH="1">
            <a:off x="2411759" y="2060848"/>
            <a:ext cx="720081" cy="7200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4" name="AutoShape 38"/>
          <p:cNvSpPr>
            <a:spLocks noChangeShapeType="1"/>
          </p:cNvSpPr>
          <p:nvPr/>
        </p:nvSpPr>
        <p:spPr bwMode="auto">
          <a:xfrm flipH="1" flipV="1">
            <a:off x="2123728" y="2060848"/>
            <a:ext cx="314672" cy="7522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10800000" flipV="1">
            <a:off x="1547664" y="2780928"/>
            <a:ext cx="1866900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Observer et identifier les principales  caractéristiques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 rot="10800000" flipV="1">
            <a:off x="2699792" y="692696"/>
            <a:ext cx="1008112" cy="136815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cela est nécessaire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, construire un croquis ou d'un schéma simple délimitant les principales caractéristiques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7668345" y="4077073"/>
            <a:ext cx="1080120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 phénomène est-il le même à des échelles différentes ( temps, espace).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AutoShape 9"/>
          <p:cNvSpPr>
            <a:spLocks noChangeShapeType="1"/>
          </p:cNvSpPr>
          <p:nvPr/>
        </p:nvSpPr>
        <p:spPr bwMode="auto">
          <a:xfrm>
            <a:off x="3491880" y="2996952"/>
            <a:ext cx="301625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995936" y="2780928"/>
            <a:ext cx="2293938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Mettre en relation et hiérarchiser ces caractéristiques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 rot="10800000" flipV="1">
            <a:off x="1475656" y="692696"/>
            <a:ext cx="1224136" cy="136815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Décrire, c'est identifier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sous la  forme de phrases simples et avec un vocabulaire précis,  </a:t>
            </a:r>
            <a:r>
              <a:rPr kumimoji="0" 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les  principales caractéristiques du sujet étudié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. (Angles de vue, plans d'une image, acteurs, actions,...)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10800000" flipV="1">
            <a:off x="179512" y="4725144"/>
            <a:ext cx="792088" cy="43204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document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(Titre, Nature, Date, Auteur)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179512" y="1844824"/>
            <a:ext cx="1152128" cy="122413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Dans quel contexte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(Circonstances plus larges au cours desquelles le document a été créé ou le phénomène étudié se déroule.(politiques, économiques, etc...)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79512" y="3212976"/>
            <a:ext cx="755576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Quand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dates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79512" y="3789040"/>
            <a:ext cx="720080" cy="3921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Où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cela se passe-t-il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79512" y="4293096"/>
            <a:ext cx="720080" cy="3600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Quoi: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Quel est le sujet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 rot="10800000" flipV="1">
            <a:off x="2987824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5°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 rot="10800000" flipV="1">
            <a:off x="3923928" y="692696"/>
            <a:ext cx="1368152" cy="16561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le sujet est de décrire un paysage, l'organisation d'un espace ou encore une situation: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Rédiger un texte organisé mettant en relation et hiérarchisant  les principales caractéristiques du sujet présentées dans l'étape précédente (à l'aide d'exemples et de la plus à la moins importante).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 rot="10800000" flipH="1" flipV="1">
            <a:off x="5292080" y="692696"/>
            <a:ext cx="1152128" cy="16561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le sujet est de décrire une évolution ou un changement: 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Rédiger un texte organisé mettant en relation et hiérarchisant  les principales caractéristiques du sujet présentées de façon chronologique.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7668344" y="1628800"/>
            <a:ext cx="1080120" cy="792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Pourquoi est-il organisé de cette façon ? Dans quel but ? Quels sont les effets pour les acteurs?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7668344" y="2564904"/>
            <a:ext cx="1080120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 est la fonction ou la signification du sujet d'étude?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10800000" flipV="1">
            <a:off x="1835696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6°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10800000" flipV="1">
            <a:off x="4211960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4°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7668344" y="3212976"/>
            <a:ext cx="1080120" cy="792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Quelles sont les particularités du sujet d'étude? (comparaison avec d'autres documents ou situations)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AutoShape 27"/>
          <p:cNvSpPr>
            <a:spLocks noChangeShapeType="1"/>
          </p:cNvSpPr>
          <p:nvPr/>
        </p:nvSpPr>
        <p:spPr bwMode="auto">
          <a:xfrm flipV="1">
            <a:off x="7236296" y="2060848"/>
            <a:ext cx="432048" cy="17442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2" name="AutoShape 26"/>
          <p:cNvSpPr>
            <a:spLocks noChangeShapeType="1"/>
          </p:cNvSpPr>
          <p:nvPr/>
        </p:nvSpPr>
        <p:spPr bwMode="auto">
          <a:xfrm flipV="1">
            <a:off x="7236296" y="2852936"/>
            <a:ext cx="432048" cy="9356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1" name="AutoShape 25"/>
          <p:cNvSpPr>
            <a:spLocks noChangeShapeType="1"/>
          </p:cNvSpPr>
          <p:nvPr/>
        </p:nvSpPr>
        <p:spPr bwMode="auto">
          <a:xfrm flipV="1">
            <a:off x="7236296" y="3717032"/>
            <a:ext cx="432048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0" name="AutoShape 24"/>
          <p:cNvSpPr>
            <a:spLocks noChangeShapeType="1"/>
          </p:cNvSpPr>
          <p:nvPr/>
        </p:nvSpPr>
        <p:spPr bwMode="auto">
          <a:xfrm>
            <a:off x="7236296" y="3789040"/>
            <a:ext cx="432048" cy="648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AutoShape 17"/>
          <p:cNvSpPr>
            <a:spLocks noChangeShapeType="1"/>
          </p:cNvSpPr>
          <p:nvPr/>
        </p:nvSpPr>
        <p:spPr bwMode="auto">
          <a:xfrm flipH="1">
            <a:off x="899592" y="3717032"/>
            <a:ext cx="404689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" name="AutoShape 16"/>
          <p:cNvSpPr>
            <a:spLocks noChangeShapeType="1"/>
          </p:cNvSpPr>
          <p:nvPr/>
        </p:nvSpPr>
        <p:spPr bwMode="auto">
          <a:xfrm flipH="1" flipV="1">
            <a:off x="899593" y="3356991"/>
            <a:ext cx="406276" cy="36003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179513" y="3212976"/>
            <a:ext cx="755576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Quand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dates du sujet étudié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179513" y="3789040"/>
            <a:ext cx="720080" cy="3921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Où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cela se passe-t-il ?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6"/>
          <p:cNvSpPr>
            <a:spLocks noChangeArrowheads="1"/>
          </p:cNvSpPr>
          <p:nvPr/>
        </p:nvSpPr>
        <p:spPr bwMode="auto">
          <a:xfrm>
            <a:off x="179513" y="4293096"/>
            <a:ext cx="720080" cy="3600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Quoi: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 Quel est le sujet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971600" y="2780928"/>
          <a:ext cx="6984776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31" name="AutoShape 35"/>
          <p:cNvSpPr>
            <a:spLocks noChangeShapeType="1"/>
          </p:cNvSpPr>
          <p:nvPr/>
        </p:nvSpPr>
        <p:spPr bwMode="auto">
          <a:xfrm flipH="1">
            <a:off x="5241924" y="2276872"/>
            <a:ext cx="1274292" cy="56792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10800000" flipV="1">
            <a:off x="1547664" y="2780928"/>
            <a:ext cx="1866900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Observer et identifier les principales  caractéristiques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7668345" y="4077073"/>
            <a:ext cx="1080120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Ce phénomène est-il le même à des échelles différentes ( temps, espace).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AutoShape 9"/>
          <p:cNvSpPr>
            <a:spLocks noChangeShapeType="1"/>
          </p:cNvSpPr>
          <p:nvPr/>
        </p:nvSpPr>
        <p:spPr bwMode="auto">
          <a:xfrm>
            <a:off x="3491880" y="2996952"/>
            <a:ext cx="301625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995936" y="2780928"/>
            <a:ext cx="2293938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Mettre en relation et hiérarchiser ces caractéristiques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 flipH="1">
            <a:off x="6444208" y="692696"/>
            <a:ext cx="864096" cy="1603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Si cela est nécessaire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, construire un croquis ou un schéma avec une légende organisée résumant l'organisation du sujet d'étude.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 rot="10800000" flipV="1">
            <a:off x="2987824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5°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7668344" y="1628800"/>
            <a:ext cx="1080120" cy="792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Pourquoi est-il organisé de cette façon ? Dans quel but ? Quels sont les effets pour les acteurs?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7668344" y="2564904"/>
            <a:ext cx="1080120" cy="5040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 est la fonction ou la signification du sujet d'étude?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7668344" y="4797152"/>
            <a:ext cx="1080120" cy="7200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Quels sont les dynamiques et changements qui peuvent expliquer l'évolution du sujet d'étude?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10800000" flipV="1">
            <a:off x="1835696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6°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10800000" flipV="1">
            <a:off x="4211960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4°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10800000" flipV="1">
            <a:off x="5364088" y="5589240"/>
            <a:ext cx="1000125" cy="388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Apprentissage en classe de 3°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7668344" y="3212976"/>
            <a:ext cx="1080120" cy="792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Calibri" pitchFamily="34" charset="0"/>
              </a:rPr>
              <a:t>Quelles sont les particularités du sujet d'étude? (comparaison avec d'autres documents ou situations)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AutoShape 27"/>
          <p:cNvSpPr>
            <a:spLocks noChangeShapeType="1"/>
          </p:cNvSpPr>
          <p:nvPr/>
        </p:nvSpPr>
        <p:spPr bwMode="auto">
          <a:xfrm flipV="1">
            <a:off x="7236296" y="2060848"/>
            <a:ext cx="432048" cy="17442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2" name="AutoShape 26"/>
          <p:cNvSpPr>
            <a:spLocks noChangeShapeType="1"/>
          </p:cNvSpPr>
          <p:nvPr/>
        </p:nvSpPr>
        <p:spPr bwMode="auto">
          <a:xfrm flipV="1">
            <a:off x="7236296" y="2852936"/>
            <a:ext cx="432048" cy="9356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1" name="AutoShape 25"/>
          <p:cNvSpPr>
            <a:spLocks noChangeShapeType="1"/>
          </p:cNvSpPr>
          <p:nvPr/>
        </p:nvSpPr>
        <p:spPr bwMode="auto">
          <a:xfrm flipV="1">
            <a:off x="7236296" y="3717032"/>
            <a:ext cx="432048" cy="7200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0" name="AutoShape 24"/>
          <p:cNvSpPr>
            <a:spLocks noChangeShapeType="1"/>
          </p:cNvSpPr>
          <p:nvPr/>
        </p:nvSpPr>
        <p:spPr bwMode="auto">
          <a:xfrm>
            <a:off x="7236296" y="3789040"/>
            <a:ext cx="432048" cy="648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6" name="AutoShape 10"/>
          <p:cNvSpPr>
            <a:spLocks noChangeShapeType="1"/>
          </p:cNvSpPr>
          <p:nvPr/>
        </p:nvSpPr>
        <p:spPr bwMode="auto">
          <a:xfrm flipH="1" flipV="1">
            <a:off x="7236295" y="3789039"/>
            <a:ext cx="432048" cy="136815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1" grpId="0" animBg="1"/>
      <p:bldP spid="4128" grpId="0" animBg="1"/>
      <p:bldP spid="4107" grpId="0" animBg="1"/>
      <p:bldP spid="4108" grpId="0" animBg="1"/>
      <p:bldP spid="410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2394</Words>
  <Application>Microsoft Office PowerPoint</Application>
  <PresentationFormat>Affichage à l'écran (4:3)</PresentationFormat>
  <Paragraphs>253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Bilou</dc:creator>
  <cp:lastModifiedBy>Bilou</cp:lastModifiedBy>
  <cp:revision>33</cp:revision>
  <dcterms:created xsi:type="dcterms:W3CDTF">2014-04-23T08:10:14Z</dcterms:created>
  <dcterms:modified xsi:type="dcterms:W3CDTF">2014-05-22T12:49:34Z</dcterms:modified>
</cp:coreProperties>
</file>